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6"/>
  </p:notes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67" r:id="rId15"/>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67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ru-RU" sz="1800" b="0" strike="noStrike" spc="-1">
                <a:solidFill>
                  <a:schemeClr val="dk1"/>
                </a:solidFill>
                <a:latin typeface="verdana"/>
              </a:rPr>
              <a:t>Для перемещения страницы щёлкните мышью</a:t>
            </a:r>
          </a:p>
        </p:txBody>
      </p:sp>
      <p:sp>
        <p:nvSpPr>
          <p:cNvPr id="83"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ru-RU" sz="2000" b="0" strike="noStrike" spc="-1">
                <a:solidFill>
                  <a:srgbClr val="000000"/>
                </a:solidFill>
                <a:latin typeface="Open Sans"/>
              </a:rPr>
              <a:t>Для правки формата примечаний щёлкните мышью</a:t>
            </a:r>
          </a:p>
        </p:txBody>
      </p:sp>
      <p:sp>
        <p:nvSpPr>
          <p:cNvPr id="84"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ru-RU" sz="1400" b="0" strike="noStrike" spc="-1">
                <a:solidFill>
                  <a:srgbClr val="000000"/>
                </a:solidFill>
                <a:latin typeface="Tempora LGC Uni"/>
              </a:rPr>
              <a:t>&lt;верхний колонтитул&gt;</a:t>
            </a:r>
          </a:p>
        </p:txBody>
      </p:sp>
      <p:sp>
        <p:nvSpPr>
          <p:cNvPr id="85" name="PlaceHolder 4"/>
          <p:cNvSpPr>
            <a:spLocks noGrp="1"/>
          </p:cNvSpPr>
          <p:nvPr>
            <p:ph type="dt" idx="7"/>
          </p:nvPr>
        </p:nvSpPr>
        <p:spPr>
          <a:xfrm>
            <a:off x="4278960" y="0"/>
            <a:ext cx="3280680" cy="534240"/>
          </a:xfrm>
          <a:prstGeom prst="rect">
            <a:avLst/>
          </a:prstGeom>
          <a:noFill/>
          <a:ln w="0">
            <a:noFill/>
          </a:ln>
        </p:spPr>
        <p:txBody>
          <a:bodyPr lIns="0" tIns="0" rIns="0" bIns="0" anchor="t">
            <a:noAutofit/>
          </a:bodyPr>
          <a:lstStyle>
            <a:lvl1pPr indent="0" algn="r">
              <a:buNone/>
              <a:defRPr lang="ru-RU" sz="1400" b="0" strike="noStrike" spc="-1">
                <a:solidFill>
                  <a:srgbClr val="000000"/>
                </a:solidFill>
                <a:latin typeface="Tempora LGC Uni"/>
              </a:defRPr>
            </a:lvl1pPr>
          </a:lstStyle>
          <a:p>
            <a:pPr indent="0" algn="r">
              <a:buNone/>
            </a:pPr>
            <a:r>
              <a:rPr lang="ru-RU" sz="1400" b="0" strike="noStrike" spc="-1">
                <a:solidFill>
                  <a:srgbClr val="000000"/>
                </a:solidFill>
                <a:latin typeface="Tempora LGC Uni"/>
              </a:rPr>
              <a:t>&lt;дата/время&gt;</a:t>
            </a:r>
          </a:p>
        </p:txBody>
      </p:sp>
      <p:sp>
        <p:nvSpPr>
          <p:cNvPr id="86" name="PlaceHolder 5"/>
          <p:cNvSpPr>
            <a:spLocks noGrp="1"/>
          </p:cNvSpPr>
          <p:nvPr>
            <p:ph type="ftr" idx="8"/>
          </p:nvPr>
        </p:nvSpPr>
        <p:spPr>
          <a:xfrm>
            <a:off x="0" y="10157400"/>
            <a:ext cx="3280680" cy="534240"/>
          </a:xfrm>
          <a:prstGeom prst="rect">
            <a:avLst/>
          </a:prstGeom>
          <a:noFill/>
          <a:ln w="0">
            <a:noFill/>
          </a:ln>
        </p:spPr>
        <p:txBody>
          <a:bodyPr lIns="0" tIns="0" rIns="0" bIns="0" anchor="b">
            <a:noAutofit/>
          </a:bodyPr>
          <a:lstStyle>
            <a:lvl1pPr indent="0">
              <a:buNone/>
              <a:defRPr lang="ru-RU" sz="1400" b="0" strike="noStrike" spc="-1">
                <a:solidFill>
                  <a:srgbClr val="000000"/>
                </a:solidFill>
                <a:latin typeface="Tempora LGC Uni"/>
              </a:defRPr>
            </a:lvl1pPr>
          </a:lstStyle>
          <a:p>
            <a:pPr indent="0">
              <a:buNone/>
            </a:pPr>
            <a:r>
              <a:rPr lang="ru-RU" sz="1400" b="0" strike="noStrike" spc="-1">
                <a:solidFill>
                  <a:srgbClr val="000000"/>
                </a:solidFill>
                <a:latin typeface="Tempora LGC Uni"/>
              </a:rPr>
              <a:t>&lt;нижний колонтитул&gt;</a:t>
            </a:r>
          </a:p>
        </p:txBody>
      </p:sp>
      <p:sp>
        <p:nvSpPr>
          <p:cNvPr id="87" name="PlaceHolder 6"/>
          <p:cNvSpPr>
            <a:spLocks noGrp="1"/>
          </p:cNvSpPr>
          <p:nvPr>
            <p:ph type="sldNum" idx="9"/>
          </p:nvPr>
        </p:nvSpPr>
        <p:spPr>
          <a:xfrm>
            <a:off x="4278960" y="10157400"/>
            <a:ext cx="3280680" cy="534240"/>
          </a:xfrm>
          <a:prstGeom prst="rect">
            <a:avLst/>
          </a:prstGeom>
          <a:noFill/>
          <a:ln w="0">
            <a:noFill/>
          </a:ln>
        </p:spPr>
        <p:txBody>
          <a:bodyPr lIns="0" tIns="0" rIns="0" bIns="0" anchor="b">
            <a:noAutofit/>
          </a:bodyPr>
          <a:lstStyle>
            <a:lvl1pPr indent="0" algn="r">
              <a:buNone/>
              <a:defRPr lang="ru-RU" sz="1400" b="0" strike="noStrike" spc="-1">
                <a:solidFill>
                  <a:srgbClr val="000000"/>
                </a:solidFill>
                <a:latin typeface="Tempora LGC Uni"/>
              </a:defRPr>
            </a:lvl1pPr>
          </a:lstStyle>
          <a:p>
            <a:pPr indent="0" algn="r">
              <a:buNone/>
            </a:pPr>
            <a:fld id="{CCA3FAC9-1550-4C6B-B7DA-CB5E2E18BAC9}" type="slidenum">
              <a:rPr lang="ru-RU" sz="1400" b="0" strike="noStrike" spc="-1">
                <a:solidFill>
                  <a:srgbClr val="000000"/>
                </a:solidFill>
                <a:latin typeface="Tempora LGC Uni"/>
              </a:rPr>
              <a:t>‹#›</a:t>
            </a:fld>
            <a:endParaRPr lang="ru-RU" sz="1400" b="0" strike="noStrike" spc="-1">
              <a:solidFill>
                <a:srgbClr val="000000"/>
              </a:solidFill>
              <a:latin typeface="Tempora LGC Un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PlaceHolder 1"/>
          <p:cNvSpPr>
            <a:spLocks noGrp="1" noRot="1" noChangeAspect="1"/>
          </p:cNvSpPr>
          <p:nvPr>
            <p:ph type="sldImg"/>
          </p:nvPr>
        </p:nvSpPr>
        <p:spPr>
          <a:xfrm>
            <a:off x="90488" y="744538"/>
            <a:ext cx="6616700" cy="3722687"/>
          </a:xfrm>
          <a:prstGeom prst="rect">
            <a:avLst/>
          </a:prstGeom>
          <a:ln w="0">
            <a:noFill/>
          </a:ln>
        </p:spPr>
      </p:sp>
      <p:sp>
        <p:nvSpPr>
          <p:cNvPr id="203" name="PlaceHolder 2"/>
          <p:cNvSpPr>
            <a:spLocks noGrp="1"/>
          </p:cNvSpPr>
          <p:nvPr>
            <p:ph type="body"/>
          </p:nvPr>
        </p:nvSpPr>
        <p:spPr>
          <a:xfrm>
            <a:off x="679680" y="4715280"/>
            <a:ext cx="5437800" cy="4466520"/>
          </a:xfrm>
          <a:prstGeom prst="rect">
            <a:avLst/>
          </a:prstGeom>
          <a:noFill/>
          <a:ln w="0">
            <a:noFill/>
          </a:ln>
        </p:spPr>
        <p:txBody>
          <a:bodyPr anchor="t">
            <a:normAutofit/>
          </a:bodyPr>
          <a:lstStyle/>
          <a:p>
            <a:pPr marL="216000" indent="0">
              <a:buNone/>
            </a:pPr>
            <a:endParaRPr lang="ru-RU" sz="1800" b="0" strike="noStrike" spc="-1">
              <a:solidFill>
                <a:srgbClr val="000000"/>
              </a:solidFill>
              <a:latin typeface="Open Sans"/>
            </a:endParaRPr>
          </a:p>
        </p:txBody>
      </p:sp>
      <p:sp>
        <p:nvSpPr>
          <p:cNvPr id="204" name="PlaceHolder 3"/>
          <p:cNvSpPr>
            <a:spLocks noGrp="1"/>
          </p:cNvSpPr>
          <p:nvPr>
            <p:ph type="sldNum" idx="10"/>
          </p:nvPr>
        </p:nvSpPr>
        <p:spPr>
          <a:xfrm>
            <a:off x="3850560" y="9428760"/>
            <a:ext cx="2945160" cy="496080"/>
          </a:xfrm>
          <a:prstGeom prst="rect">
            <a:avLst/>
          </a:prstGeom>
          <a:noFill/>
          <a:ln w="0">
            <a:noFill/>
          </a:ln>
        </p:spPr>
        <p:txBody>
          <a:bodyPr anchor="b">
            <a:noAutofit/>
          </a:bodyPr>
          <a:lstStyle>
            <a:lvl1pPr indent="0" algn="r" defTabSz="914400">
              <a:lnSpc>
                <a:spcPct val="100000"/>
              </a:lnSpc>
              <a:buNone/>
              <a:defRPr lang="en-US" sz="1200" b="0" strike="noStrike" spc="-1">
                <a:solidFill>
                  <a:schemeClr val="dk1"/>
                </a:solidFill>
                <a:latin typeface="+mn-lt"/>
                <a:ea typeface="+mn-ea"/>
              </a:defRPr>
            </a:lvl1pPr>
          </a:lstStyle>
          <a:p>
            <a:pPr indent="0" algn="r" defTabSz="914400">
              <a:lnSpc>
                <a:spcPct val="100000"/>
              </a:lnSpc>
              <a:buNone/>
            </a:pPr>
            <a:fld id="{F6DB22E6-43A8-4858-AC91-06454459B9B2}" type="slidenum">
              <a:rPr lang="en-US" sz="1200" b="0" strike="noStrike" spc="-1">
                <a:solidFill>
                  <a:schemeClr val="dk1"/>
                </a:solidFill>
                <a:latin typeface="+mn-lt"/>
                <a:ea typeface="+mn-ea"/>
              </a:rPr>
              <a:t>1</a:t>
            </a:fld>
            <a:endParaRPr lang="ru-RU" sz="1200" b="0" strike="noStrike" spc="-1">
              <a:solidFill>
                <a:srgbClr val="000000"/>
              </a:solidFill>
              <a:latin typeface="Tempora LGC Un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PlaceHolder 1"/>
          <p:cNvSpPr>
            <a:spLocks noGrp="1" noRot="1" noChangeAspect="1"/>
          </p:cNvSpPr>
          <p:nvPr>
            <p:ph type="sldImg"/>
          </p:nvPr>
        </p:nvSpPr>
        <p:spPr>
          <a:xfrm>
            <a:off x="90488" y="744538"/>
            <a:ext cx="6616700" cy="3722687"/>
          </a:xfrm>
          <a:prstGeom prst="rect">
            <a:avLst/>
          </a:prstGeom>
          <a:ln w="0">
            <a:noFill/>
          </a:ln>
        </p:spPr>
      </p:sp>
      <p:sp>
        <p:nvSpPr>
          <p:cNvPr id="227" name="PlaceHolder 2"/>
          <p:cNvSpPr>
            <a:spLocks noGrp="1"/>
          </p:cNvSpPr>
          <p:nvPr>
            <p:ph type="body"/>
          </p:nvPr>
        </p:nvSpPr>
        <p:spPr>
          <a:xfrm>
            <a:off x="679680" y="4715280"/>
            <a:ext cx="5437800" cy="4466520"/>
          </a:xfrm>
          <a:prstGeom prst="rect">
            <a:avLst/>
          </a:prstGeom>
          <a:noFill/>
          <a:ln w="0">
            <a:noFill/>
          </a:ln>
        </p:spPr>
        <p:txBody>
          <a:bodyPr anchor="t">
            <a:noAutofit/>
          </a:bodyPr>
          <a:lstStyle/>
          <a:p>
            <a:pPr marL="216000" indent="0">
              <a:buNone/>
            </a:pPr>
            <a:endParaRPr lang="ru-RU" sz="1800" b="0" strike="noStrike" spc="-1">
              <a:solidFill>
                <a:srgbClr val="000000"/>
              </a:solidFill>
              <a:latin typeface="Open Sans"/>
            </a:endParaRPr>
          </a:p>
        </p:txBody>
      </p:sp>
      <p:sp>
        <p:nvSpPr>
          <p:cNvPr id="228" name="PlaceHolder 3"/>
          <p:cNvSpPr>
            <a:spLocks noGrp="1"/>
          </p:cNvSpPr>
          <p:nvPr>
            <p:ph type="sldNum" idx="18"/>
          </p:nvPr>
        </p:nvSpPr>
        <p:spPr>
          <a:xfrm>
            <a:off x="3850560" y="9428760"/>
            <a:ext cx="2945160" cy="496080"/>
          </a:xfrm>
          <a:prstGeom prst="rect">
            <a:avLst/>
          </a:prstGeom>
          <a:noFill/>
          <a:ln w="0">
            <a:noFill/>
          </a:ln>
        </p:spPr>
        <p:txBody>
          <a:bodyPr anchor="b">
            <a:noAutofit/>
          </a:bodyPr>
          <a:lstStyle>
            <a:lvl1pPr indent="0" algn="r" defTabSz="914400">
              <a:lnSpc>
                <a:spcPct val="100000"/>
              </a:lnSpc>
              <a:buNone/>
              <a:defRPr lang="en-US" sz="1200" b="0" strike="noStrike" spc="-1">
                <a:solidFill>
                  <a:schemeClr val="dk1"/>
                </a:solidFill>
                <a:latin typeface="+mn-lt"/>
                <a:ea typeface="+mn-ea"/>
              </a:defRPr>
            </a:lvl1pPr>
          </a:lstStyle>
          <a:p>
            <a:pPr indent="0" algn="r" defTabSz="914400">
              <a:lnSpc>
                <a:spcPct val="100000"/>
              </a:lnSpc>
              <a:buNone/>
            </a:pPr>
            <a:fld id="{644B941B-5A99-47F1-B2D5-28454F179397}" type="slidenum">
              <a:rPr lang="en-US" sz="1200" b="0" strike="noStrike" spc="-1">
                <a:solidFill>
                  <a:schemeClr val="dk1"/>
                </a:solidFill>
                <a:latin typeface="+mn-lt"/>
                <a:ea typeface="+mn-ea"/>
              </a:rPr>
              <a:t>12</a:t>
            </a:fld>
            <a:endParaRPr lang="ru-RU" sz="1200" b="0" strike="noStrike" spc="-1">
              <a:solidFill>
                <a:srgbClr val="000000"/>
              </a:solidFill>
              <a:latin typeface="Tempora LGC Uni"/>
            </a:endParaRPr>
          </a:p>
        </p:txBody>
      </p:sp>
    </p:spTree>
    <p:extLst>
      <p:ext uri="{BB962C8B-B14F-4D97-AF65-F5344CB8AC3E}">
        <p14:creationId xmlns:p14="http://schemas.microsoft.com/office/powerpoint/2010/main" val="1612531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PlaceHolder 1"/>
          <p:cNvSpPr>
            <a:spLocks noGrp="1" noRot="1" noChangeAspect="1"/>
          </p:cNvSpPr>
          <p:nvPr>
            <p:ph type="sldImg"/>
          </p:nvPr>
        </p:nvSpPr>
        <p:spPr>
          <a:xfrm>
            <a:off x="90488" y="744538"/>
            <a:ext cx="6616700" cy="3722687"/>
          </a:xfrm>
          <a:prstGeom prst="rect">
            <a:avLst/>
          </a:prstGeom>
          <a:ln w="0">
            <a:noFill/>
          </a:ln>
        </p:spPr>
      </p:sp>
      <p:sp>
        <p:nvSpPr>
          <p:cNvPr id="230" name="PlaceHolder 2"/>
          <p:cNvSpPr>
            <a:spLocks noGrp="1"/>
          </p:cNvSpPr>
          <p:nvPr>
            <p:ph type="body"/>
          </p:nvPr>
        </p:nvSpPr>
        <p:spPr>
          <a:xfrm>
            <a:off x="679680" y="4715280"/>
            <a:ext cx="5437800" cy="4466520"/>
          </a:xfrm>
          <a:prstGeom prst="rect">
            <a:avLst/>
          </a:prstGeom>
          <a:noFill/>
          <a:ln w="0">
            <a:noFill/>
          </a:ln>
        </p:spPr>
        <p:txBody>
          <a:bodyPr anchor="t">
            <a:normAutofit/>
          </a:bodyPr>
          <a:lstStyle/>
          <a:p>
            <a:pPr marL="216000" indent="0">
              <a:buNone/>
            </a:pPr>
            <a:endParaRPr lang="ru-RU" sz="1800" b="0" strike="noStrike" spc="-1">
              <a:solidFill>
                <a:srgbClr val="000000"/>
              </a:solidFill>
              <a:latin typeface="Open Sans"/>
            </a:endParaRPr>
          </a:p>
        </p:txBody>
      </p:sp>
      <p:sp>
        <p:nvSpPr>
          <p:cNvPr id="231" name="PlaceHolder 3"/>
          <p:cNvSpPr>
            <a:spLocks noGrp="1"/>
          </p:cNvSpPr>
          <p:nvPr>
            <p:ph type="sldNum" idx="19"/>
          </p:nvPr>
        </p:nvSpPr>
        <p:spPr>
          <a:xfrm>
            <a:off x="3850560" y="9428760"/>
            <a:ext cx="2945160" cy="496080"/>
          </a:xfrm>
          <a:prstGeom prst="rect">
            <a:avLst/>
          </a:prstGeom>
          <a:noFill/>
          <a:ln w="0">
            <a:noFill/>
          </a:ln>
        </p:spPr>
        <p:txBody>
          <a:bodyPr anchor="b">
            <a:noAutofit/>
          </a:bodyPr>
          <a:lstStyle>
            <a:lvl1pPr indent="0" algn="r" defTabSz="914400">
              <a:lnSpc>
                <a:spcPct val="100000"/>
              </a:lnSpc>
              <a:buNone/>
              <a:defRPr lang="en-US" sz="1200" b="0" strike="noStrike" spc="-1">
                <a:solidFill>
                  <a:schemeClr val="dk1"/>
                </a:solidFill>
                <a:latin typeface="+mn-lt"/>
                <a:ea typeface="+mn-ea"/>
              </a:defRPr>
            </a:lvl1pPr>
          </a:lstStyle>
          <a:p>
            <a:pPr indent="0" algn="r" defTabSz="914400">
              <a:lnSpc>
                <a:spcPct val="100000"/>
              </a:lnSpc>
              <a:buNone/>
            </a:pPr>
            <a:fld id="{9B17ED0A-362A-4CDF-BF63-14988C28C476}" type="slidenum">
              <a:rPr lang="en-US" sz="1200" b="0" strike="noStrike" spc="-1">
                <a:solidFill>
                  <a:schemeClr val="dk1"/>
                </a:solidFill>
                <a:latin typeface="+mn-lt"/>
                <a:ea typeface="+mn-ea"/>
              </a:rPr>
              <a:t>13</a:t>
            </a:fld>
            <a:endParaRPr lang="ru-RU" sz="1200" b="0" strike="noStrike" spc="-1">
              <a:solidFill>
                <a:srgbClr val="000000"/>
              </a:solidFill>
              <a:latin typeface="Tempora LGC Un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PlaceHolder 1"/>
          <p:cNvSpPr>
            <a:spLocks noGrp="1" noRot="1" noChangeAspect="1"/>
          </p:cNvSpPr>
          <p:nvPr>
            <p:ph type="sldImg"/>
          </p:nvPr>
        </p:nvSpPr>
        <p:spPr>
          <a:xfrm>
            <a:off x="90488" y="744538"/>
            <a:ext cx="6616700" cy="3722687"/>
          </a:xfrm>
          <a:prstGeom prst="rect">
            <a:avLst/>
          </a:prstGeom>
          <a:ln w="0">
            <a:noFill/>
          </a:ln>
        </p:spPr>
      </p:sp>
      <p:sp>
        <p:nvSpPr>
          <p:cNvPr id="206" name="PlaceHolder 2"/>
          <p:cNvSpPr>
            <a:spLocks noGrp="1"/>
          </p:cNvSpPr>
          <p:nvPr>
            <p:ph type="body"/>
          </p:nvPr>
        </p:nvSpPr>
        <p:spPr>
          <a:xfrm>
            <a:off x="679680" y="4715280"/>
            <a:ext cx="5437800" cy="4466520"/>
          </a:xfrm>
          <a:prstGeom prst="rect">
            <a:avLst/>
          </a:prstGeom>
          <a:noFill/>
          <a:ln w="0">
            <a:noFill/>
          </a:ln>
        </p:spPr>
        <p:txBody>
          <a:bodyPr anchor="t">
            <a:noAutofit/>
          </a:bodyPr>
          <a:lstStyle/>
          <a:p>
            <a:pPr marL="216000" indent="0">
              <a:buNone/>
            </a:pPr>
            <a:endParaRPr lang="ru-RU" sz="1800" b="0" strike="noStrike" spc="-1">
              <a:solidFill>
                <a:srgbClr val="000000"/>
              </a:solidFill>
              <a:latin typeface="Open Sans"/>
            </a:endParaRPr>
          </a:p>
        </p:txBody>
      </p:sp>
      <p:sp>
        <p:nvSpPr>
          <p:cNvPr id="207" name="PlaceHolder 3"/>
          <p:cNvSpPr>
            <a:spLocks noGrp="1"/>
          </p:cNvSpPr>
          <p:nvPr>
            <p:ph type="sldNum" idx="11"/>
          </p:nvPr>
        </p:nvSpPr>
        <p:spPr>
          <a:xfrm>
            <a:off x="3850560" y="9428760"/>
            <a:ext cx="2945160" cy="496080"/>
          </a:xfrm>
          <a:prstGeom prst="rect">
            <a:avLst/>
          </a:prstGeom>
          <a:noFill/>
          <a:ln w="0">
            <a:noFill/>
          </a:ln>
        </p:spPr>
        <p:txBody>
          <a:bodyPr anchor="b">
            <a:noAutofit/>
          </a:bodyPr>
          <a:lstStyle>
            <a:lvl1pPr indent="0" algn="r" defTabSz="914400">
              <a:lnSpc>
                <a:spcPct val="100000"/>
              </a:lnSpc>
              <a:buNone/>
              <a:defRPr lang="en-US" sz="1200" b="0" strike="noStrike" spc="-1">
                <a:solidFill>
                  <a:schemeClr val="dk1"/>
                </a:solidFill>
                <a:latin typeface="+mn-lt"/>
                <a:ea typeface="+mn-ea"/>
              </a:defRPr>
            </a:lvl1pPr>
          </a:lstStyle>
          <a:p>
            <a:pPr indent="0" algn="r" defTabSz="914400">
              <a:lnSpc>
                <a:spcPct val="100000"/>
              </a:lnSpc>
              <a:buNone/>
            </a:pPr>
            <a:fld id="{A53A9605-2D60-4680-B65F-A718E8387C58}" type="slidenum">
              <a:rPr lang="en-US" sz="1200" b="0" strike="noStrike" spc="-1">
                <a:solidFill>
                  <a:schemeClr val="dk1"/>
                </a:solidFill>
                <a:latin typeface="+mn-lt"/>
                <a:ea typeface="+mn-ea"/>
              </a:rPr>
              <a:t>3</a:t>
            </a:fld>
            <a:endParaRPr lang="ru-RU" sz="1200" b="0" strike="noStrike" spc="-1">
              <a:solidFill>
                <a:srgbClr val="000000"/>
              </a:solidFill>
              <a:latin typeface="Tempora LGC Un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laceHolder 1"/>
          <p:cNvSpPr>
            <a:spLocks noGrp="1" noRot="1" noChangeAspect="1"/>
          </p:cNvSpPr>
          <p:nvPr>
            <p:ph type="sldImg"/>
          </p:nvPr>
        </p:nvSpPr>
        <p:spPr>
          <a:xfrm>
            <a:off x="90488" y="744538"/>
            <a:ext cx="6616700" cy="3722687"/>
          </a:xfrm>
          <a:prstGeom prst="rect">
            <a:avLst/>
          </a:prstGeom>
          <a:ln w="0">
            <a:noFill/>
          </a:ln>
        </p:spPr>
      </p:sp>
      <p:sp>
        <p:nvSpPr>
          <p:cNvPr id="209" name="PlaceHolder 2"/>
          <p:cNvSpPr>
            <a:spLocks noGrp="1"/>
          </p:cNvSpPr>
          <p:nvPr>
            <p:ph type="body"/>
          </p:nvPr>
        </p:nvSpPr>
        <p:spPr>
          <a:xfrm>
            <a:off x="679680" y="4715280"/>
            <a:ext cx="5437800" cy="4466520"/>
          </a:xfrm>
          <a:prstGeom prst="rect">
            <a:avLst/>
          </a:prstGeom>
          <a:noFill/>
          <a:ln w="0">
            <a:noFill/>
          </a:ln>
        </p:spPr>
        <p:txBody>
          <a:bodyPr anchor="t">
            <a:noAutofit/>
          </a:bodyPr>
          <a:lstStyle/>
          <a:p>
            <a:pPr marL="216000" indent="0">
              <a:buNone/>
            </a:pPr>
            <a:endParaRPr lang="ru-RU" sz="1800" b="0" strike="noStrike" spc="-1">
              <a:solidFill>
                <a:srgbClr val="000000"/>
              </a:solidFill>
              <a:latin typeface="Open Sans"/>
            </a:endParaRPr>
          </a:p>
        </p:txBody>
      </p:sp>
      <p:sp>
        <p:nvSpPr>
          <p:cNvPr id="210" name="PlaceHolder 3"/>
          <p:cNvSpPr>
            <a:spLocks noGrp="1"/>
          </p:cNvSpPr>
          <p:nvPr>
            <p:ph type="sldNum" idx="12"/>
          </p:nvPr>
        </p:nvSpPr>
        <p:spPr>
          <a:xfrm>
            <a:off x="3850560" y="9428760"/>
            <a:ext cx="2945160" cy="496080"/>
          </a:xfrm>
          <a:prstGeom prst="rect">
            <a:avLst/>
          </a:prstGeom>
          <a:noFill/>
          <a:ln w="0">
            <a:noFill/>
          </a:ln>
        </p:spPr>
        <p:txBody>
          <a:bodyPr anchor="b">
            <a:noAutofit/>
          </a:bodyPr>
          <a:lstStyle>
            <a:lvl1pPr indent="0" algn="r" defTabSz="914400">
              <a:lnSpc>
                <a:spcPct val="100000"/>
              </a:lnSpc>
              <a:buNone/>
              <a:defRPr lang="en-US" sz="1200" b="0" strike="noStrike" spc="-1">
                <a:solidFill>
                  <a:schemeClr val="dk1"/>
                </a:solidFill>
                <a:latin typeface="+mn-lt"/>
                <a:ea typeface="+mn-ea"/>
              </a:defRPr>
            </a:lvl1pPr>
          </a:lstStyle>
          <a:p>
            <a:pPr indent="0" algn="r" defTabSz="914400">
              <a:lnSpc>
                <a:spcPct val="100000"/>
              </a:lnSpc>
              <a:buNone/>
            </a:pPr>
            <a:fld id="{9AC2668F-5520-4B2D-A8FF-5D80725253A6}" type="slidenum">
              <a:rPr lang="en-US" sz="1200" b="0" strike="noStrike" spc="-1">
                <a:solidFill>
                  <a:schemeClr val="dk1"/>
                </a:solidFill>
                <a:latin typeface="+mn-lt"/>
                <a:ea typeface="+mn-ea"/>
              </a:rPr>
              <a:t>4</a:t>
            </a:fld>
            <a:endParaRPr lang="ru-RU" sz="1200" b="0" strike="noStrike" spc="-1">
              <a:solidFill>
                <a:srgbClr val="000000"/>
              </a:solidFill>
              <a:latin typeface="Tempora LGC Un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PlaceHolder 1"/>
          <p:cNvSpPr>
            <a:spLocks noGrp="1" noRot="1" noChangeAspect="1"/>
          </p:cNvSpPr>
          <p:nvPr>
            <p:ph type="sldImg"/>
          </p:nvPr>
        </p:nvSpPr>
        <p:spPr>
          <a:xfrm>
            <a:off x="90488" y="744538"/>
            <a:ext cx="6616700" cy="3722687"/>
          </a:xfrm>
          <a:prstGeom prst="rect">
            <a:avLst/>
          </a:prstGeom>
          <a:ln w="0">
            <a:noFill/>
          </a:ln>
        </p:spPr>
      </p:sp>
      <p:sp>
        <p:nvSpPr>
          <p:cNvPr id="212" name="PlaceHolder 2"/>
          <p:cNvSpPr>
            <a:spLocks noGrp="1"/>
          </p:cNvSpPr>
          <p:nvPr>
            <p:ph type="body"/>
          </p:nvPr>
        </p:nvSpPr>
        <p:spPr>
          <a:xfrm>
            <a:off x="679680" y="4715280"/>
            <a:ext cx="5437800" cy="4466520"/>
          </a:xfrm>
          <a:prstGeom prst="rect">
            <a:avLst/>
          </a:prstGeom>
          <a:noFill/>
          <a:ln w="0">
            <a:noFill/>
          </a:ln>
        </p:spPr>
        <p:txBody>
          <a:bodyPr anchor="t">
            <a:noAutofit/>
          </a:bodyPr>
          <a:lstStyle/>
          <a:p>
            <a:pPr marL="216000" indent="0">
              <a:buNone/>
            </a:pPr>
            <a:endParaRPr lang="ru-RU" sz="1800" b="0" strike="noStrike" spc="-1">
              <a:solidFill>
                <a:srgbClr val="000000"/>
              </a:solidFill>
              <a:latin typeface="Open Sans"/>
            </a:endParaRPr>
          </a:p>
        </p:txBody>
      </p:sp>
      <p:sp>
        <p:nvSpPr>
          <p:cNvPr id="213" name="PlaceHolder 3"/>
          <p:cNvSpPr>
            <a:spLocks noGrp="1"/>
          </p:cNvSpPr>
          <p:nvPr>
            <p:ph type="sldNum" idx="13"/>
          </p:nvPr>
        </p:nvSpPr>
        <p:spPr>
          <a:xfrm>
            <a:off x="3850560" y="9428760"/>
            <a:ext cx="2945160" cy="496080"/>
          </a:xfrm>
          <a:prstGeom prst="rect">
            <a:avLst/>
          </a:prstGeom>
          <a:noFill/>
          <a:ln w="0">
            <a:noFill/>
          </a:ln>
        </p:spPr>
        <p:txBody>
          <a:bodyPr anchor="b">
            <a:noAutofit/>
          </a:bodyPr>
          <a:lstStyle>
            <a:lvl1pPr indent="0" algn="r" defTabSz="914400">
              <a:lnSpc>
                <a:spcPct val="100000"/>
              </a:lnSpc>
              <a:buNone/>
              <a:defRPr lang="en-US" sz="1200" b="0" strike="noStrike" spc="-1">
                <a:solidFill>
                  <a:schemeClr val="dk1"/>
                </a:solidFill>
                <a:latin typeface="+mn-lt"/>
                <a:ea typeface="+mn-ea"/>
              </a:defRPr>
            </a:lvl1pPr>
          </a:lstStyle>
          <a:p>
            <a:pPr indent="0" algn="r" defTabSz="914400">
              <a:lnSpc>
                <a:spcPct val="100000"/>
              </a:lnSpc>
              <a:buNone/>
            </a:pPr>
            <a:fld id="{3D4F0EF1-CA59-4376-A11A-6C246722A473}" type="slidenum">
              <a:rPr lang="en-US" sz="1200" b="0" strike="noStrike" spc="-1">
                <a:solidFill>
                  <a:schemeClr val="dk1"/>
                </a:solidFill>
                <a:latin typeface="+mn-lt"/>
                <a:ea typeface="+mn-ea"/>
              </a:rPr>
              <a:t>5</a:t>
            </a:fld>
            <a:endParaRPr lang="ru-RU" sz="1200" b="0" strike="noStrike" spc="-1">
              <a:solidFill>
                <a:srgbClr val="000000"/>
              </a:solidFill>
              <a:latin typeface="Tempora LGC Un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PlaceHolder 1"/>
          <p:cNvSpPr>
            <a:spLocks noGrp="1" noRot="1" noChangeAspect="1"/>
          </p:cNvSpPr>
          <p:nvPr>
            <p:ph type="sldImg"/>
          </p:nvPr>
        </p:nvSpPr>
        <p:spPr>
          <a:xfrm>
            <a:off x="90488" y="744538"/>
            <a:ext cx="6616700" cy="3722687"/>
          </a:xfrm>
          <a:prstGeom prst="rect">
            <a:avLst/>
          </a:prstGeom>
          <a:ln w="0">
            <a:noFill/>
          </a:ln>
        </p:spPr>
      </p:sp>
      <p:sp>
        <p:nvSpPr>
          <p:cNvPr id="215" name="PlaceHolder 2"/>
          <p:cNvSpPr>
            <a:spLocks noGrp="1"/>
          </p:cNvSpPr>
          <p:nvPr>
            <p:ph type="body"/>
          </p:nvPr>
        </p:nvSpPr>
        <p:spPr>
          <a:xfrm>
            <a:off x="679680" y="4715280"/>
            <a:ext cx="5437800" cy="4466520"/>
          </a:xfrm>
          <a:prstGeom prst="rect">
            <a:avLst/>
          </a:prstGeom>
          <a:noFill/>
          <a:ln w="0">
            <a:noFill/>
          </a:ln>
        </p:spPr>
        <p:txBody>
          <a:bodyPr anchor="t">
            <a:noAutofit/>
          </a:bodyPr>
          <a:lstStyle/>
          <a:p>
            <a:pPr marL="216000" indent="0">
              <a:buNone/>
            </a:pPr>
            <a:endParaRPr lang="ru-RU" sz="1800" b="0" strike="noStrike" spc="-1">
              <a:solidFill>
                <a:srgbClr val="000000"/>
              </a:solidFill>
              <a:latin typeface="Open Sans"/>
            </a:endParaRPr>
          </a:p>
        </p:txBody>
      </p:sp>
      <p:sp>
        <p:nvSpPr>
          <p:cNvPr id="216" name="PlaceHolder 3"/>
          <p:cNvSpPr>
            <a:spLocks noGrp="1"/>
          </p:cNvSpPr>
          <p:nvPr>
            <p:ph type="sldNum" idx="14"/>
          </p:nvPr>
        </p:nvSpPr>
        <p:spPr>
          <a:xfrm>
            <a:off x="3850560" y="9428760"/>
            <a:ext cx="2945160" cy="496080"/>
          </a:xfrm>
          <a:prstGeom prst="rect">
            <a:avLst/>
          </a:prstGeom>
          <a:noFill/>
          <a:ln w="0">
            <a:noFill/>
          </a:ln>
        </p:spPr>
        <p:txBody>
          <a:bodyPr anchor="b">
            <a:noAutofit/>
          </a:bodyPr>
          <a:lstStyle>
            <a:lvl1pPr indent="0" algn="r" defTabSz="914400">
              <a:lnSpc>
                <a:spcPct val="100000"/>
              </a:lnSpc>
              <a:buNone/>
              <a:defRPr lang="en-US" sz="1200" b="0" strike="noStrike" spc="-1">
                <a:solidFill>
                  <a:schemeClr val="dk1"/>
                </a:solidFill>
                <a:latin typeface="+mn-lt"/>
                <a:ea typeface="+mn-ea"/>
              </a:defRPr>
            </a:lvl1pPr>
          </a:lstStyle>
          <a:p>
            <a:pPr indent="0" algn="r" defTabSz="914400">
              <a:lnSpc>
                <a:spcPct val="100000"/>
              </a:lnSpc>
              <a:buNone/>
            </a:pPr>
            <a:fld id="{33D4001A-5E88-48FA-B51F-08E7A6826DC1}" type="slidenum">
              <a:rPr lang="en-US" sz="1200" b="0" strike="noStrike" spc="-1">
                <a:solidFill>
                  <a:schemeClr val="dk1"/>
                </a:solidFill>
                <a:latin typeface="+mn-lt"/>
                <a:ea typeface="+mn-ea"/>
              </a:rPr>
              <a:t>6</a:t>
            </a:fld>
            <a:endParaRPr lang="ru-RU" sz="1200" b="0" strike="noStrike" spc="-1">
              <a:solidFill>
                <a:srgbClr val="000000"/>
              </a:solidFill>
              <a:latin typeface="Tempora LGC Un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PlaceHolder 1"/>
          <p:cNvSpPr>
            <a:spLocks noGrp="1" noRot="1" noChangeAspect="1"/>
          </p:cNvSpPr>
          <p:nvPr>
            <p:ph type="sldImg"/>
          </p:nvPr>
        </p:nvSpPr>
        <p:spPr>
          <a:xfrm>
            <a:off x="90488" y="744538"/>
            <a:ext cx="6616700" cy="3722687"/>
          </a:xfrm>
          <a:prstGeom prst="rect">
            <a:avLst/>
          </a:prstGeom>
          <a:ln w="0">
            <a:noFill/>
          </a:ln>
        </p:spPr>
      </p:sp>
      <p:sp>
        <p:nvSpPr>
          <p:cNvPr id="218" name="PlaceHolder 2"/>
          <p:cNvSpPr>
            <a:spLocks noGrp="1"/>
          </p:cNvSpPr>
          <p:nvPr>
            <p:ph type="body"/>
          </p:nvPr>
        </p:nvSpPr>
        <p:spPr>
          <a:xfrm>
            <a:off x="679680" y="4715280"/>
            <a:ext cx="5437800" cy="4466520"/>
          </a:xfrm>
          <a:prstGeom prst="rect">
            <a:avLst/>
          </a:prstGeom>
          <a:noFill/>
          <a:ln w="0">
            <a:noFill/>
          </a:ln>
        </p:spPr>
        <p:txBody>
          <a:bodyPr anchor="t">
            <a:noAutofit/>
          </a:bodyPr>
          <a:lstStyle/>
          <a:p>
            <a:pPr marL="216000" indent="0">
              <a:buNone/>
            </a:pPr>
            <a:endParaRPr lang="ru-RU" sz="1800" b="0" strike="noStrike" spc="-1">
              <a:solidFill>
                <a:srgbClr val="000000"/>
              </a:solidFill>
              <a:latin typeface="Open Sans"/>
            </a:endParaRPr>
          </a:p>
        </p:txBody>
      </p:sp>
      <p:sp>
        <p:nvSpPr>
          <p:cNvPr id="219" name="PlaceHolder 3"/>
          <p:cNvSpPr>
            <a:spLocks noGrp="1"/>
          </p:cNvSpPr>
          <p:nvPr>
            <p:ph type="sldNum" idx="15"/>
          </p:nvPr>
        </p:nvSpPr>
        <p:spPr>
          <a:xfrm>
            <a:off x="3850560" y="9428760"/>
            <a:ext cx="2945160" cy="496080"/>
          </a:xfrm>
          <a:prstGeom prst="rect">
            <a:avLst/>
          </a:prstGeom>
          <a:noFill/>
          <a:ln w="0">
            <a:noFill/>
          </a:ln>
        </p:spPr>
        <p:txBody>
          <a:bodyPr anchor="b">
            <a:noAutofit/>
          </a:bodyPr>
          <a:lstStyle>
            <a:lvl1pPr indent="0" algn="r" defTabSz="914400">
              <a:lnSpc>
                <a:spcPct val="100000"/>
              </a:lnSpc>
              <a:buNone/>
              <a:defRPr lang="en-US" sz="1200" b="0" strike="noStrike" spc="-1">
                <a:solidFill>
                  <a:schemeClr val="dk1"/>
                </a:solidFill>
                <a:latin typeface="+mn-lt"/>
                <a:ea typeface="+mn-ea"/>
              </a:defRPr>
            </a:lvl1pPr>
          </a:lstStyle>
          <a:p>
            <a:pPr indent="0" algn="r" defTabSz="914400">
              <a:lnSpc>
                <a:spcPct val="100000"/>
              </a:lnSpc>
              <a:buNone/>
            </a:pPr>
            <a:fld id="{CD986193-F069-4805-BBEB-39160437CF7D}" type="slidenum">
              <a:rPr lang="en-US" sz="1200" b="0" strike="noStrike" spc="-1">
                <a:solidFill>
                  <a:schemeClr val="dk1"/>
                </a:solidFill>
                <a:latin typeface="+mn-lt"/>
                <a:ea typeface="+mn-ea"/>
              </a:rPr>
              <a:t>8</a:t>
            </a:fld>
            <a:endParaRPr lang="ru-RU" sz="1200" b="0" strike="noStrike" spc="-1">
              <a:solidFill>
                <a:srgbClr val="000000"/>
              </a:solidFill>
              <a:latin typeface="Tempora LGC Un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PlaceHolder 1"/>
          <p:cNvSpPr>
            <a:spLocks noGrp="1" noRot="1" noChangeAspect="1"/>
          </p:cNvSpPr>
          <p:nvPr>
            <p:ph type="sldImg"/>
          </p:nvPr>
        </p:nvSpPr>
        <p:spPr>
          <a:xfrm>
            <a:off x="90488" y="744538"/>
            <a:ext cx="6616700" cy="3722687"/>
          </a:xfrm>
          <a:prstGeom prst="rect">
            <a:avLst/>
          </a:prstGeom>
          <a:ln w="0">
            <a:noFill/>
          </a:ln>
        </p:spPr>
      </p:sp>
      <p:sp>
        <p:nvSpPr>
          <p:cNvPr id="221" name="PlaceHolder 2"/>
          <p:cNvSpPr>
            <a:spLocks noGrp="1"/>
          </p:cNvSpPr>
          <p:nvPr>
            <p:ph type="body"/>
          </p:nvPr>
        </p:nvSpPr>
        <p:spPr>
          <a:xfrm>
            <a:off x="679680" y="4715280"/>
            <a:ext cx="5437800" cy="4466520"/>
          </a:xfrm>
          <a:prstGeom prst="rect">
            <a:avLst/>
          </a:prstGeom>
          <a:noFill/>
          <a:ln w="0">
            <a:noFill/>
          </a:ln>
        </p:spPr>
        <p:txBody>
          <a:bodyPr anchor="t">
            <a:noAutofit/>
          </a:bodyPr>
          <a:lstStyle/>
          <a:p>
            <a:pPr marL="216000" indent="0">
              <a:buNone/>
            </a:pPr>
            <a:endParaRPr lang="ru-RU" sz="1800" b="0" strike="noStrike" spc="-1">
              <a:solidFill>
                <a:srgbClr val="000000"/>
              </a:solidFill>
              <a:latin typeface="Open Sans"/>
            </a:endParaRPr>
          </a:p>
        </p:txBody>
      </p:sp>
      <p:sp>
        <p:nvSpPr>
          <p:cNvPr id="222" name="PlaceHolder 3"/>
          <p:cNvSpPr>
            <a:spLocks noGrp="1"/>
          </p:cNvSpPr>
          <p:nvPr>
            <p:ph type="sldNum" idx="16"/>
          </p:nvPr>
        </p:nvSpPr>
        <p:spPr>
          <a:xfrm>
            <a:off x="3850560" y="9428760"/>
            <a:ext cx="2945160" cy="496080"/>
          </a:xfrm>
          <a:prstGeom prst="rect">
            <a:avLst/>
          </a:prstGeom>
          <a:noFill/>
          <a:ln w="0">
            <a:noFill/>
          </a:ln>
        </p:spPr>
        <p:txBody>
          <a:bodyPr anchor="b">
            <a:noAutofit/>
          </a:bodyPr>
          <a:lstStyle>
            <a:lvl1pPr indent="0" algn="r" defTabSz="914400">
              <a:lnSpc>
                <a:spcPct val="100000"/>
              </a:lnSpc>
              <a:buNone/>
              <a:defRPr lang="en-US" sz="1200" b="0" strike="noStrike" spc="-1">
                <a:solidFill>
                  <a:schemeClr val="dk1"/>
                </a:solidFill>
                <a:latin typeface="+mn-lt"/>
                <a:ea typeface="+mn-ea"/>
              </a:defRPr>
            </a:lvl1pPr>
          </a:lstStyle>
          <a:p>
            <a:pPr indent="0" algn="r" defTabSz="914400">
              <a:lnSpc>
                <a:spcPct val="100000"/>
              </a:lnSpc>
              <a:buNone/>
            </a:pPr>
            <a:fld id="{5C81F40A-5EE0-4DD0-B68C-889349061BDC}" type="slidenum">
              <a:rPr lang="en-US" sz="1200" b="0" strike="noStrike" spc="-1">
                <a:solidFill>
                  <a:schemeClr val="dk1"/>
                </a:solidFill>
                <a:latin typeface="+mn-lt"/>
                <a:ea typeface="+mn-ea"/>
              </a:rPr>
              <a:t>9</a:t>
            </a:fld>
            <a:endParaRPr lang="ru-RU" sz="1200" b="0" strike="noStrike" spc="-1">
              <a:solidFill>
                <a:srgbClr val="000000"/>
              </a:solidFill>
              <a:latin typeface="Tempora LGC Un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PlaceHolder 1"/>
          <p:cNvSpPr>
            <a:spLocks noGrp="1" noRot="1" noChangeAspect="1"/>
          </p:cNvSpPr>
          <p:nvPr>
            <p:ph type="sldImg"/>
          </p:nvPr>
        </p:nvSpPr>
        <p:spPr>
          <a:xfrm>
            <a:off x="90488" y="744538"/>
            <a:ext cx="6616700" cy="3722687"/>
          </a:xfrm>
          <a:prstGeom prst="rect">
            <a:avLst/>
          </a:prstGeom>
          <a:ln w="0">
            <a:noFill/>
          </a:ln>
        </p:spPr>
      </p:sp>
      <p:sp>
        <p:nvSpPr>
          <p:cNvPr id="224" name="PlaceHolder 2"/>
          <p:cNvSpPr>
            <a:spLocks noGrp="1"/>
          </p:cNvSpPr>
          <p:nvPr>
            <p:ph type="body"/>
          </p:nvPr>
        </p:nvSpPr>
        <p:spPr>
          <a:xfrm>
            <a:off x="679680" y="4715280"/>
            <a:ext cx="5437800" cy="4466520"/>
          </a:xfrm>
          <a:prstGeom prst="rect">
            <a:avLst/>
          </a:prstGeom>
          <a:noFill/>
          <a:ln w="0">
            <a:noFill/>
          </a:ln>
        </p:spPr>
        <p:txBody>
          <a:bodyPr anchor="t">
            <a:noAutofit/>
          </a:bodyPr>
          <a:lstStyle/>
          <a:p>
            <a:pPr marL="216000" indent="0">
              <a:buNone/>
            </a:pPr>
            <a:endParaRPr lang="ru-RU" sz="1800" b="0" strike="noStrike" spc="-1">
              <a:solidFill>
                <a:srgbClr val="000000"/>
              </a:solidFill>
              <a:latin typeface="Open Sans"/>
            </a:endParaRPr>
          </a:p>
        </p:txBody>
      </p:sp>
      <p:sp>
        <p:nvSpPr>
          <p:cNvPr id="225" name="PlaceHolder 3"/>
          <p:cNvSpPr>
            <a:spLocks noGrp="1"/>
          </p:cNvSpPr>
          <p:nvPr>
            <p:ph type="sldNum" idx="17"/>
          </p:nvPr>
        </p:nvSpPr>
        <p:spPr>
          <a:xfrm>
            <a:off x="3850560" y="9428760"/>
            <a:ext cx="2945160" cy="496080"/>
          </a:xfrm>
          <a:prstGeom prst="rect">
            <a:avLst/>
          </a:prstGeom>
          <a:noFill/>
          <a:ln w="0">
            <a:noFill/>
          </a:ln>
        </p:spPr>
        <p:txBody>
          <a:bodyPr anchor="b">
            <a:noAutofit/>
          </a:bodyPr>
          <a:lstStyle>
            <a:lvl1pPr indent="0" algn="r" defTabSz="914400">
              <a:lnSpc>
                <a:spcPct val="100000"/>
              </a:lnSpc>
              <a:buNone/>
              <a:defRPr lang="en-US" sz="1200" b="0" strike="noStrike" spc="-1">
                <a:solidFill>
                  <a:schemeClr val="dk1"/>
                </a:solidFill>
                <a:latin typeface="+mn-lt"/>
                <a:ea typeface="+mn-ea"/>
              </a:defRPr>
            </a:lvl1pPr>
          </a:lstStyle>
          <a:p>
            <a:pPr indent="0" algn="r" defTabSz="914400">
              <a:lnSpc>
                <a:spcPct val="100000"/>
              </a:lnSpc>
              <a:buNone/>
            </a:pPr>
            <a:fld id="{3DB2E757-5214-4D74-8949-72E89A2A545B}" type="slidenum">
              <a:rPr lang="en-US" sz="1200" b="0" strike="noStrike" spc="-1">
                <a:solidFill>
                  <a:schemeClr val="dk1"/>
                </a:solidFill>
                <a:latin typeface="+mn-lt"/>
                <a:ea typeface="+mn-ea"/>
              </a:rPr>
              <a:t>10</a:t>
            </a:fld>
            <a:endParaRPr lang="ru-RU" sz="1200" b="0" strike="noStrike" spc="-1">
              <a:solidFill>
                <a:srgbClr val="000000"/>
              </a:solidFill>
              <a:latin typeface="Tempora LGC Un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PlaceHolder 1"/>
          <p:cNvSpPr>
            <a:spLocks noGrp="1" noRot="1" noChangeAspect="1"/>
          </p:cNvSpPr>
          <p:nvPr>
            <p:ph type="sldImg"/>
          </p:nvPr>
        </p:nvSpPr>
        <p:spPr>
          <a:xfrm>
            <a:off x="90488" y="744538"/>
            <a:ext cx="6616700" cy="3722687"/>
          </a:xfrm>
          <a:prstGeom prst="rect">
            <a:avLst/>
          </a:prstGeom>
          <a:ln w="0">
            <a:noFill/>
          </a:ln>
        </p:spPr>
      </p:sp>
      <p:sp>
        <p:nvSpPr>
          <p:cNvPr id="227" name="PlaceHolder 2"/>
          <p:cNvSpPr>
            <a:spLocks noGrp="1"/>
          </p:cNvSpPr>
          <p:nvPr>
            <p:ph type="body"/>
          </p:nvPr>
        </p:nvSpPr>
        <p:spPr>
          <a:xfrm>
            <a:off x="679680" y="4715280"/>
            <a:ext cx="5437800" cy="4466520"/>
          </a:xfrm>
          <a:prstGeom prst="rect">
            <a:avLst/>
          </a:prstGeom>
          <a:noFill/>
          <a:ln w="0">
            <a:noFill/>
          </a:ln>
        </p:spPr>
        <p:txBody>
          <a:bodyPr anchor="t">
            <a:noAutofit/>
          </a:bodyPr>
          <a:lstStyle/>
          <a:p>
            <a:pPr marL="216000" indent="0">
              <a:buNone/>
            </a:pPr>
            <a:endParaRPr lang="ru-RU" sz="1800" b="0" strike="noStrike" spc="-1">
              <a:solidFill>
                <a:srgbClr val="000000"/>
              </a:solidFill>
              <a:latin typeface="Open Sans"/>
            </a:endParaRPr>
          </a:p>
        </p:txBody>
      </p:sp>
      <p:sp>
        <p:nvSpPr>
          <p:cNvPr id="228" name="PlaceHolder 3"/>
          <p:cNvSpPr>
            <a:spLocks noGrp="1"/>
          </p:cNvSpPr>
          <p:nvPr>
            <p:ph type="sldNum" idx="18"/>
          </p:nvPr>
        </p:nvSpPr>
        <p:spPr>
          <a:xfrm>
            <a:off x="3850560" y="9428760"/>
            <a:ext cx="2945160" cy="496080"/>
          </a:xfrm>
          <a:prstGeom prst="rect">
            <a:avLst/>
          </a:prstGeom>
          <a:noFill/>
          <a:ln w="0">
            <a:noFill/>
          </a:ln>
        </p:spPr>
        <p:txBody>
          <a:bodyPr anchor="b">
            <a:noAutofit/>
          </a:bodyPr>
          <a:lstStyle>
            <a:lvl1pPr indent="0" algn="r" defTabSz="914400">
              <a:lnSpc>
                <a:spcPct val="100000"/>
              </a:lnSpc>
              <a:buNone/>
              <a:defRPr lang="en-US" sz="1200" b="0" strike="noStrike" spc="-1">
                <a:solidFill>
                  <a:schemeClr val="dk1"/>
                </a:solidFill>
                <a:latin typeface="+mn-lt"/>
                <a:ea typeface="+mn-ea"/>
              </a:defRPr>
            </a:lvl1pPr>
          </a:lstStyle>
          <a:p>
            <a:pPr indent="0" algn="r" defTabSz="914400">
              <a:lnSpc>
                <a:spcPct val="100000"/>
              </a:lnSpc>
              <a:buNone/>
            </a:pPr>
            <a:fld id="{644B941B-5A99-47F1-B2D5-28454F179397}" type="slidenum">
              <a:rPr lang="en-US" sz="1200" b="0" strike="noStrike" spc="-1">
                <a:solidFill>
                  <a:schemeClr val="dk1"/>
                </a:solidFill>
                <a:latin typeface="+mn-lt"/>
                <a:ea typeface="+mn-ea"/>
              </a:rPr>
              <a:t>11</a:t>
            </a:fld>
            <a:endParaRPr lang="ru-RU" sz="1200" b="0" strike="noStrike" spc="-1">
              <a:solidFill>
                <a:srgbClr val="000000"/>
              </a:solidFill>
              <a:latin typeface="Tempora LGC Un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825D1183-E8DF-4794-BAA7-A4C6D4701270}"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27" name="PlaceHolder 2"/>
          <p:cNvSpPr>
            <a:spLocks noGrp="1"/>
          </p:cNvSpPr>
          <p:nvPr>
            <p:ph/>
          </p:nvPr>
        </p:nvSpPr>
        <p:spPr>
          <a:xfrm>
            <a:off x="831960" y="4589640"/>
            <a:ext cx="1051524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28" name="PlaceHolder 3"/>
          <p:cNvSpPr>
            <a:spLocks noGrp="1"/>
          </p:cNvSpPr>
          <p:nvPr>
            <p:ph/>
          </p:nvPr>
        </p:nvSpPr>
        <p:spPr>
          <a:xfrm>
            <a:off x="831960" y="5373360"/>
            <a:ext cx="1051524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E532AA29-6112-4DCE-8275-E037301A91D3}"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30" name="PlaceHolder 2"/>
          <p:cNvSpPr>
            <a:spLocks noGrp="1"/>
          </p:cNvSpPr>
          <p:nvPr>
            <p:ph/>
          </p:nvPr>
        </p:nvSpPr>
        <p:spPr>
          <a:xfrm>
            <a:off x="831960" y="458964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31" name="PlaceHolder 3"/>
          <p:cNvSpPr>
            <a:spLocks noGrp="1"/>
          </p:cNvSpPr>
          <p:nvPr>
            <p:ph/>
          </p:nvPr>
        </p:nvSpPr>
        <p:spPr>
          <a:xfrm>
            <a:off x="6220080" y="458964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32" name="PlaceHolder 4"/>
          <p:cNvSpPr>
            <a:spLocks noGrp="1"/>
          </p:cNvSpPr>
          <p:nvPr>
            <p:ph/>
          </p:nvPr>
        </p:nvSpPr>
        <p:spPr>
          <a:xfrm>
            <a:off x="831960" y="537336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33" name="PlaceHolder 5"/>
          <p:cNvSpPr>
            <a:spLocks noGrp="1"/>
          </p:cNvSpPr>
          <p:nvPr>
            <p:ph/>
          </p:nvPr>
        </p:nvSpPr>
        <p:spPr>
          <a:xfrm>
            <a:off x="6220080" y="537336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C20F2B68-8D9F-4A60-A008-BB152F014258}"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35" name="PlaceHolder 2"/>
          <p:cNvSpPr>
            <a:spLocks noGrp="1"/>
          </p:cNvSpPr>
          <p:nvPr>
            <p:ph/>
          </p:nvPr>
        </p:nvSpPr>
        <p:spPr>
          <a:xfrm>
            <a:off x="831960" y="4589640"/>
            <a:ext cx="3385800" cy="715320"/>
          </a:xfrm>
          <a:prstGeom prst="rect">
            <a:avLst/>
          </a:prstGeom>
          <a:noFill/>
          <a:ln w="0">
            <a:noFill/>
          </a:ln>
        </p:spPr>
        <p:txBody>
          <a:bodyPr lIns="0" tIns="0" rIns="0" bIns="0" anchor="t">
            <a:normAutofit fontScale="96763" lnSpcReduction="20000"/>
          </a:bodyPr>
          <a:lstStyle/>
          <a:p>
            <a:pPr indent="0">
              <a:lnSpc>
                <a:spcPct val="90000"/>
              </a:lnSpc>
              <a:spcBef>
                <a:spcPts val="1417"/>
              </a:spcBef>
              <a:buNone/>
            </a:pPr>
            <a:endParaRPr lang="ru-RU" sz="2800" b="0" strike="noStrike" spc="-1">
              <a:solidFill>
                <a:schemeClr val="dk1"/>
              </a:solidFill>
              <a:latin typeface="Verdana"/>
            </a:endParaRPr>
          </a:p>
        </p:txBody>
      </p:sp>
      <p:sp>
        <p:nvSpPr>
          <p:cNvPr id="36" name="PlaceHolder 3"/>
          <p:cNvSpPr>
            <a:spLocks noGrp="1"/>
          </p:cNvSpPr>
          <p:nvPr>
            <p:ph/>
          </p:nvPr>
        </p:nvSpPr>
        <p:spPr>
          <a:xfrm>
            <a:off x="4387320" y="4589640"/>
            <a:ext cx="3385800" cy="715320"/>
          </a:xfrm>
          <a:prstGeom prst="rect">
            <a:avLst/>
          </a:prstGeom>
          <a:noFill/>
          <a:ln w="0">
            <a:noFill/>
          </a:ln>
        </p:spPr>
        <p:txBody>
          <a:bodyPr lIns="0" tIns="0" rIns="0" bIns="0" anchor="t">
            <a:normAutofit fontScale="96763" lnSpcReduction="20000"/>
          </a:bodyPr>
          <a:lstStyle/>
          <a:p>
            <a:pPr indent="0">
              <a:lnSpc>
                <a:spcPct val="90000"/>
              </a:lnSpc>
              <a:spcBef>
                <a:spcPts val="1417"/>
              </a:spcBef>
              <a:buNone/>
            </a:pPr>
            <a:endParaRPr lang="ru-RU" sz="2800" b="0" strike="noStrike" spc="-1">
              <a:solidFill>
                <a:schemeClr val="dk1"/>
              </a:solidFill>
              <a:latin typeface="Verdana"/>
            </a:endParaRPr>
          </a:p>
        </p:txBody>
      </p:sp>
      <p:sp>
        <p:nvSpPr>
          <p:cNvPr id="37" name="PlaceHolder 4"/>
          <p:cNvSpPr>
            <a:spLocks noGrp="1"/>
          </p:cNvSpPr>
          <p:nvPr>
            <p:ph/>
          </p:nvPr>
        </p:nvSpPr>
        <p:spPr>
          <a:xfrm>
            <a:off x="7943040" y="4589640"/>
            <a:ext cx="3385800" cy="715320"/>
          </a:xfrm>
          <a:prstGeom prst="rect">
            <a:avLst/>
          </a:prstGeom>
          <a:noFill/>
          <a:ln w="0">
            <a:noFill/>
          </a:ln>
        </p:spPr>
        <p:txBody>
          <a:bodyPr lIns="0" tIns="0" rIns="0" bIns="0" anchor="t">
            <a:normAutofit fontScale="96763" lnSpcReduction="20000"/>
          </a:bodyPr>
          <a:lstStyle/>
          <a:p>
            <a:pPr indent="0">
              <a:lnSpc>
                <a:spcPct val="90000"/>
              </a:lnSpc>
              <a:spcBef>
                <a:spcPts val="1417"/>
              </a:spcBef>
              <a:buNone/>
            </a:pPr>
            <a:endParaRPr lang="ru-RU" sz="2800" b="0" strike="noStrike" spc="-1">
              <a:solidFill>
                <a:schemeClr val="dk1"/>
              </a:solidFill>
              <a:latin typeface="Verdana"/>
            </a:endParaRPr>
          </a:p>
        </p:txBody>
      </p:sp>
      <p:sp>
        <p:nvSpPr>
          <p:cNvPr id="38" name="PlaceHolder 5"/>
          <p:cNvSpPr>
            <a:spLocks noGrp="1"/>
          </p:cNvSpPr>
          <p:nvPr>
            <p:ph/>
          </p:nvPr>
        </p:nvSpPr>
        <p:spPr>
          <a:xfrm>
            <a:off x="831960" y="5373360"/>
            <a:ext cx="3385800" cy="715320"/>
          </a:xfrm>
          <a:prstGeom prst="rect">
            <a:avLst/>
          </a:prstGeom>
          <a:noFill/>
          <a:ln w="0">
            <a:noFill/>
          </a:ln>
        </p:spPr>
        <p:txBody>
          <a:bodyPr lIns="0" tIns="0" rIns="0" bIns="0" anchor="t">
            <a:normAutofit fontScale="96763" lnSpcReduction="20000"/>
          </a:bodyPr>
          <a:lstStyle/>
          <a:p>
            <a:pPr indent="0">
              <a:lnSpc>
                <a:spcPct val="90000"/>
              </a:lnSpc>
              <a:spcBef>
                <a:spcPts val="1417"/>
              </a:spcBef>
              <a:buNone/>
            </a:pPr>
            <a:endParaRPr lang="ru-RU" sz="2800" b="0" strike="noStrike" spc="-1">
              <a:solidFill>
                <a:schemeClr val="dk1"/>
              </a:solidFill>
              <a:latin typeface="Verdana"/>
            </a:endParaRPr>
          </a:p>
        </p:txBody>
      </p:sp>
      <p:sp>
        <p:nvSpPr>
          <p:cNvPr id="39" name="PlaceHolder 6"/>
          <p:cNvSpPr>
            <a:spLocks noGrp="1"/>
          </p:cNvSpPr>
          <p:nvPr>
            <p:ph/>
          </p:nvPr>
        </p:nvSpPr>
        <p:spPr>
          <a:xfrm>
            <a:off x="4387320" y="5373360"/>
            <a:ext cx="3385800" cy="715320"/>
          </a:xfrm>
          <a:prstGeom prst="rect">
            <a:avLst/>
          </a:prstGeom>
          <a:noFill/>
          <a:ln w="0">
            <a:noFill/>
          </a:ln>
        </p:spPr>
        <p:txBody>
          <a:bodyPr lIns="0" tIns="0" rIns="0" bIns="0" anchor="t">
            <a:normAutofit fontScale="96763" lnSpcReduction="20000"/>
          </a:bodyPr>
          <a:lstStyle/>
          <a:p>
            <a:pPr indent="0">
              <a:lnSpc>
                <a:spcPct val="90000"/>
              </a:lnSpc>
              <a:spcBef>
                <a:spcPts val="1417"/>
              </a:spcBef>
              <a:buNone/>
            </a:pPr>
            <a:endParaRPr lang="ru-RU" sz="2800" b="0" strike="noStrike" spc="-1">
              <a:solidFill>
                <a:schemeClr val="dk1"/>
              </a:solidFill>
              <a:latin typeface="Verdana"/>
            </a:endParaRPr>
          </a:p>
        </p:txBody>
      </p:sp>
      <p:sp>
        <p:nvSpPr>
          <p:cNvPr id="40" name="PlaceHolder 7"/>
          <p:cNvSpPr>
            <a:spLocks noGrp="1"/>
          </p:cNvSpPr>
          <p:nvPr>
            <p:ph/>
          </p:nvPr>
        </p:nvSpPr>
        <p:spPr>
          <a:xfrm>
            <a:off x="7943040" y="5373360"/>
            <a:ext cx="3385800" cy="715320"/>
          </a:xfrm>
          <a:prstGeom prst="rect">
            <a:avLst/>
          </a:prstGeom>
          <a:noFill/>
          <a:ln w="0">
            <a:noFill/>
          </a:ln>
        </p:spPr>
        <p:txBody>
          <a:bodyPr lIns="0" tIns="0" rIns="0" bIns="0" anchor="t">
            <a:normAutofit fontScale="96763" lnSpcReduction="20000"/>
          </a:bodyPr>
          <a:lstStyle/>
          <a:p>
            <a:pPr indent="0">
              <a:lnSpc>
                <a:spcPct val="90000"/>
              </a:lnSpc>
              <a:spcBef>
                <a:spcPts val="1417"/>
              </a:spcBef>
              <a:buNone/>
            </a:pPr>
            <a:endParaRPr lang="ru-RU" sz="2800" b="0" strike="noStrike" spc="-1">
              <a:solidFill>
                <a:schemeClr val="dk1"/>
              </a:solidFill>
              <a:latin typeface="Verdana"/>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10A683DE-7043-418D-A909-6E24FC854D4B}"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48E0FBBD-B0D6-4933-966B-515FF6F08763}"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47" name="PlaceHolder 2"/>
          <p:cNvSpPr>
            <a:spLocks noGrp="1"/>
          </p:cNvSpPr>
          <p:nvPr>
            <p:ph type="subTitle"/>
          </p:nvPr>
        </p:nvSpPr>
        <p:spPr>
          <a:xfrm>
            <a:off x="831960" y="4589640"/>
            <a:ext cx="10515240" cy="1499760"/>
          </a:xfrm>
          <a:prstGeom prst="rect">
            <a:avLst/>
          </a:prstGeom>
          <a:noFill/>
          <a:ln w="0">
            <a:noFill/>
          </a:ln>
        </p:spPr>
        <p:txBody>
          <a:bodyPr lIns="0" tIns="0" rIns="0" bIns="0" anchor="ctr">
            <a:noAutofit/>
          </a:bodyPr>
          <a:lstStyle/>
          <a:p>
            <a:pPr indent="0" algn="ctr">
              <a:buNone/>
            </a:pPr>
            <a:endParaRPr lang="ru-RU" sz="3200" b="0" strike="noStrike" spc="-1">
              <a:solidFill>
                <a:srgbClr val="000000"/>
              </a:solidFill>
              <a:latin typeface="Open Sans"/>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F8183505-78C5-43D7-BA83-0347CC6C3CFF}"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49" name="PlaceHolder 2"/>
          <p:cNvSpPr>
            <a:spLocks noGrp="1"/>
          </p:cNvSpPr>
          <p:nvPr>
            <p:ph/>
          </p:nvPr>
        </p:nvSpPr>
        <p:spPr>
          <a:xfrm>
            <a:off x="831960" y="4589640"/>
            <a:ext cx="1051524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0A3127F7-D524-4ACF-8D45-25545DD042CD}"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51" name="PlaceHolder 2"/>
          <p:cNvSpPr>
            <a:spLocks noGrp="1"/>
          </p:cNvSpPr>
          <p:nvPr>
            <p:ph/>
          </p:nvPr>
        </p:nvSpPr>
        <p:spPr>
          <a:xfrm>
            <a:off x="831960" y="4589640"/>
            <a:ext cx="513108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52" name="PlaceHolder 3"/>
          <p:cNvSpPr>
            <a:spLocks noGrp="1"/>
          </p:cNvSpPr>
          <p:nvPr>
            <p:ph/>
          </p:nvPr>
        </p:nvSpPr>
        <p:spPr>
          <a:xfrm>
            <a:off x="6220080" y="4589640"/>
            <a:ext cx="513108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A96450AF-F4B6-49F1-9E75-A499238F1AF1}"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BFE0C147-F9FA-481A-AE22-97C78E56F543}"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1960" y="1709640"/>
            <a:ext cx="10515240" cy="13222800"/>
          </a:xfrm>
          <a:prstGeom prst="rect">
            <a:avLst/>
          </a:prstGeom>
          <a:noFill/>
          <a:ln w="0">
            <a:noFill/>
          </a:ln>
        </p:spPr>
        <p:txBody>
          <a:bodyPr lIns="0" tIns="0" rIns="0" bIns="0" anchor="ctr">
            <a:noAutofit/>
          </a:bodyPr>
          <a:lstStyle/>
          <a:p>
            <a:pPr algn="ctr"/>
            <a:endParaRPr lang="ru-RU" sz="3200" b="0" strike="noStrike" spc="-1">
              <a:solidFill>
                <a:srgbClr val="000000"/>
              </a:solidFill>
              <a:latin typeface="Open Sans"/>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E9AD734D-EC4C-44A3-B679-6101CD3380DC}"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56" name="PlaceHolder 2"/>
          <p:cNvSpPr>
            <a:spLocks noGrp="1"/>
          </p:cNvSpPr>
          <p:nvPr>
            <p:ph/>
          </p:nvPr>
        </p:nvSpPr>
        <p:spPr>
          <a:xfrm>
            <a:off x="831960" y="458964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57" name="PlaceHolder 3"/>
          <p:cNvSpPr>
            <a:spLocks noGrp="1"/>
          </p:cNvSpPr>
          <p:nvPr>
            <p:ph/>
          </p:nvPr>
        </p:nvSpPr>
        <p:spPr>
          <a:xfrm>
            <a:off x="6220080" y="4589640"/>
            <a:ext cx="513108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58" name="PlaceHolder 4"/>
          <p:cNvSpPr>
            <a:spLocks noGrp="1"/>
          </p:cNvSpPr>
          <p:nvPr>
            <p:ph/>
          </p:nvPr>
        </p:nvSpPr>
        <p:spPr>
          <a:xfrm>
            <a:off x="831960" y="537336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9E3FFF74-7D49-4053-AA44-9AE27E8E8207}"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6" name="PlaceHolder 2"/>
          <p:cNvSpPr>
            <a:spLocks noGrp="1"/>
          </p:cNvSpPr>
          <p:nvPr>
            <p:ph type="subTitle"/>
          </p:nvPr>
        </p:nvSpPr>
        <p:spPr>
          <a:xfrm>
            <a:off x="831960" y="4589640"/>
            <a:ext cx="10515240" cy="1499760"/>
          </a:xfrm>
          <a:prstGeom prst="rect">
            <a:avLst/>
          </a:prstGeom>
          <a:noFill/>
          <a:ln w="0">
            <a:noFill/>
          </a:ln>
        </p:spPr>
        <p:txBody>
          <a:bodyPr lIns="0" tIns="0" rIns="0" bIns="0" anchor="ctr">
            <a:noAutofit/>
          </a:bodyPr>
          <a:lstStyle/>
          <a:p>
            <a:pPr indent="0" algn="ctr">
              <a:buNone/>
            </a:pPr>
            <a:endParaRPr lang="ru-RU" sz="3200" b="0" strike="noStrike" spc="-1">
              <a:solidFill>
                <a:srgbClr val="000000"/>
              </a:solidFill>
              <a:latin typeface="Open Sans"/>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EF934084-4B0C-451A-A417-D5649D6A288D}"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60" name="PlaceHolder 2"/>
          <p:cNvSpPr>
            <a:spLocks noGrp="1"/>
          </p:cNvSpPr>
          <p:nvPr>
            <p:ph/>
          </p:nvPr>
        </p:nvSpPr>
        <p:spPr>
          <a:xfrm>
            <a:off x="831960" y="4589640"/>
            <a:ext cx="513108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61" name="PlaceHolder 3"/>
          <p:cNvSpPr>
            <a:spLocks noGrp="1"/>
          </p:cNvSpPr>
          <p:nvPr>
            <p:ph/>
          </p:nvPr>
        </p:nvSpPr>
        <p:spPr>
          <a:xfrm>
            <a:off x="6220080" y="458964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62" name="PlaceHolder 4"/>
          <p:cNvSpPr>
            <a:spLocks noGrp="1"/>
          </p:cNvSpPr>
          <p:nvPr>
            <p:ph/>
          </p:nvPr>
        </p:nvSpPr>
        <p:spPr>
          <a:xfrm>
            <a:off x="6220080" y="537336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C1832D59-CBEE-41F3-B0F5-DA975CB85FED}"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64" name="PlaceHolder 2"/>
          <p:cNvSpPr>
            <a:spLocks noGrp="1"/>
          </p:cNvSpPr>
          <p:nvPr>
            <p:ph/>
          </p:nvPr>
        </p:nvSpPr>
        <p:spPr>
          <a:xfrm>
            <a:off x="831960" y="458964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65" name="PlaceHolder 3"/>
          <p:cNvSpPr>
            <a:spLocks noGrp="1"/>
          </p:cNvSpPr>
          <p:nvPr>
            <p:ph/>
          </p:nvPr>
        </p:nvSpPr>
        <p:spPr>
          <a:xfrm>
            <a:off x="6220080" y="458964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66" name="PlaceHolder 4"/>
          <p:cNvSpPr>
            <a:spLocks noGrp="1"/>
          </p:cNvSpPr>
          <p:nvPr>
            <p:ph/>
          </p:nvPr>
        </p:nvSpPr>
        <p:spPr>
          <a:xfrm>
            <a:off x="831960" y="5373360"/>
            <a:ext cx="1051524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79A55DB0-7813-4C1E-A418-58D3D30B1958}"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68" name="PlaceHolder 2"/>
          <p:cNvSpPr>
            <a:spLocks noGrp="1"/>
          </p:cNvSpPr>
          <p:nvPr>
            <p:ph/>
          </p:nvPr>
        </p:nvSpPr>
        <p:spPr>
          <a:xfrm>
            <a:off x="831960" y="4589640"/>
            <a:ext cx="1051524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69" name="PlaceHolder 3"/>
          <p:cNvSpPr>
            <a:spLocks noGrp="1"/>
          </p:cNvSpPr>
          <p:nvPr>
            <p:ph/>
          </p:nvPr>
        </p:nvSpPr>
        <p:spPr>
          <a:xfrm>
            <a:off x="831960" y="5373360"/>
            <a:ext cx="1051524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C55F404A-1785-402A-8277-B485F41A2DD3}"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71" name="PlaceHolder 2"/>
          <p:cNvSpPr>
            <a:spLocks noGrp="1"/>
          </p:cNvSpPr>
          <p:nvPr>
            <p:ph/>
          </p:nvPr>
        </p:nvSpPr>
        <p:spPr>
          <a:xfrm>
            <a:off x="831960" y="458964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72" name="PlaceHolder 3"/>
          <p:cNvSpPr>
            <a:spLocks noGrp="1"/>
          </p:cNvSpPr>
          <p:nvPr>
            <p:ph/>
          </p:nvPr>
        </p:nvSpPr>
        <p:spPr>
          <a:xfrm>
            <a:off x="6220080" y="458964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73" name="PlaceHolder 4"/>
          <p:cNvSpPr>
            <a:spLocks noGrp="1"/>
          </p:cNvSpPr>
          <p:nvPr>
            <p:ph/>
          </p:nvPr>
        </p:nvSpPr>
        <p:spPr>
          <a:xfrm>
            <a:off x="831960" y="537336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74" name="PlaceHolder 5"/>
          <p:cNvSpPr>
            <a:spLocks noGrp="1"/>
          </p:cNvSpPr>
          <p:nvPr>
            <p:ph/>
          </p:nvPr>
        </p:nvSpPr>
        <p:spPr>
          <a:xfrm>
            <a:off x="6220080" y="537336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64F33BDC-9CC8-4A0B-ADF4-BBC0CC15269B}" type="slidenum">
              <a:t>‹#›</a:t>
            </a:fld>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76" name="PlaceHolder 2"/>
          <p:cNvSpPr>
            <a:spLocks noGrp="1"/>
          </p:cNvSpPr>
          <p:nvPr>
            <p:ph/>
          </p:nvPr>
        </p:nvSpPr>
        <p:spPr>
          <a:xfrm>
            <a:off x="831960" y="4589640"/>
            <a:ext cx="3385800" cy="715320"/>
          </a:xfrm>
          <a:prstGeom prst="rect">
            <a:avLst/>
          </a:prstGeom>
          <a:noFill/>
          <a:ln w="0">
            <a:noFill/>
          </a:ln>
        </p:spPr>
        <p:txBody>
          <a:bodyPr lIns="0" tIns="0" rIns="0" bIns="0" anchor="t">
            <a:normAutofit fontScale="96763" lnSpcReduction="20000"/>
          </a:bodyPr>
          <a:lstStyle/>
          <a:p>
            <a:pPr indent="0">
              <a:lnSpc>
                <a:spcPct val="90000"/>
              </a:lnSpc>
              <a:spcBef>
                <a:spcPts val="1417"/>
              </a:spcBef>
              <a:buNone/>
            </a:pPr>
            <a:endParaRPr lang="ru-RU" sz="2800" b="0" strike="noStrike" spc="-1">
              <a:solidFill>
                <a:schemeClr val="dk1"/>
              </a:solidFill>
              <a:latin typeface="Verdana"/>
            </a:endParaRPr>
          </a:p>
        </p:txBody>
      </p:sp>
      <p:sp>
        <p:nvSpPr>
          <p:cNvPr id="77" name="PlaceHolder 3"/>
          <p:cNvSpPr>
            <a:spLocks noGrp="1"/>
          </p:cNvSpPr>
          <p:nvPr>
            <p:ph/>
          </p:nvPr>
        </p:nvSpPr>
        <p:spPr>
          <a:xfrm>
            <a:off x="4387320" y="4589640"/>
            <a:ext cx="3385800" cy="715320"/>
          </a:xfrm>
          <a:prstGeom prst="rect">
            <a:avLst/>
          </a:prstGeom>
          <a:noFill/>
          <a:ln w="0">
            <a:noFill/>
          </a:ln>
        </p:spPr>
        <p:txBody>
          <a:bodyPr lIns="0" tIns="0" rIns="0" bIns="0" anchor="t">
            <a:normAutofit fontScale="96763" lnSpcReduction="20000"/>
          </a:bodyPr>
          <a:lstStyle/>
          <a:p>
            <a:pPr indent="0">
              <a:lnSpc>
                <a:spcPct val="90000"/>
              </a:lnSpc>
              <a:spcBef>
                <a:spcPts val="1417"/>
              </a:spcBef>
              <a:buNone/>
            </a:pPr>
            <a:endParaRPr lang="ru-RU" sz="2800" b="0" strike="noStrike" spc="-1">
              <a:solidFill>
                <a:schemeClr val="dk1"/>
              </a:solidFill>
              <a:latin typeface="Verdana"/>
            </a:endParaRPr>
          </a:p>
        </p:txBody>
      </p:sp>
      <p:sp>
        <p:nvSpPr>
          <p:cNvPr id="78" name="PlaceHolder 4"/>
          <p:cNvSpPr>
            <a:spLocks noGrp="1"/>
          </p:cNvSpPr>
          <p:nvPr>
            <p:ph/>
          </p:nvPr>
        </p:nvSpPr>
        <p:spPr>
          <a:xfrm>
            <a:off x="7943040" y="4589640"/>
            <a:ext cx="3385800" cy="715320"/>
          </a:xfrm>
          <a:prstGeom prst="rect">
            <a:avLst/>
          </a:prstGeom>
          <a:noFill/>
          <a:ln w="0">
            <a:noFill/>
          </a:ln>
        </p:spPr>
        <p:txBody>
          <a:bodyPr lIns="0" tIns="0" rIns="0" bIns="0" anchor="t">
            <a:normAutofit fontScale="96763" lnSpcReduction="20000"/>
          </a:bodyPr>
          <a:lstStyle/>
          <a:p>
            <a:pPr indent="0">
              <a:lnSpc>
                <a:spcPct val="90000"/>
              </a:lnSpc>
              <a:spcBef>
                <a:spcPts val="1417"/>
              </a:spcBef>
              <a:buNone/>
            </a:pPr>
            <a:endParaRPr lang="ru-RU" sz="2800" b="0" strike="noStrike" spc="-1">
              <a:solidFill>
                <a:schemeClr val="dk1"/>
              </a:solidFill>
              <a:latin typeface="Verdana"/>
            </a:endParaRPr>
          </a:p>
        </p:txBody>
      </p:sp>
      <p:sp>
        <p:nvSpPr>
          <p:cNvPr id="79" name="PlaceHolder 5"/>
          <p:cNvSpPr>
            <a:spLocks noGrp="1"/>
          </p:cNvSpPr>
          <p:nvPr>
            <p:ph/>
          </p:nvPr>
        </p:nvSpPr>
        <p:spPr>
          <a:xfrm>
            <a:off x="831960" y="5373360"/>
            <a:ext cx="3385800" cy="715320"/>
          </a:xfrm>
          <a:prstGeom prst="rect">
            <a:avLst/>
          </a:prstGeom>
          <a:noFill/>
          <a:ln w="0">
            <a:noFill/>
          </a:ln>
        </p:spPr>
        <p:txBody>
          <a:bodyPr lIns="0" tIns="0" rIns="0" bIns="0" anchor="t">
            <a:normAutofit fontScale="96763" lnSpcReduction="20000"/>
          </a:bodyPr>
          <a:lstStyle/>
          <a:p>
            <a:pPr indent="0">
              <a:lnSpc>
                <a:spcPct val="90000"/>
              </a:lnSpc>
              <a:spcBef>
                <a:spcPts val="1417"/>
              </a:spcBef>
              <a:buNone/>
            </a:pPr>
            <a:endParaRPr lang="ru-RU" sz="2800" b="0" strike="noStrike" spc="-1">
              <a:solidFill>
                <a:schemeClr val="dk1"/>
              </a:solidFill>
              <a:latin typeface="Verdana"/>
            </a:endParaRPr>
          </a:p>
        </p:txBody>
      </p:sp>
      <p:sp>
        <p:nvSpPr>
          <p:cNvPr id="80" name="PlaceHolder 6"/>
          <p:cNvSpPr>
            <a:spLocks noGrp="1"/>
          </p:cNvSpPr>
          <p:nvPr>
            <p:ph/>
          </p:nvPr>
        </p:nvSpPr>
        <p:spPr>
          <a:xfrm>
            <a:off x="4387320" y="5373360"/>
            <a:ext cx="3385800" cy="715320"/>
          </a:xfrm>
          <a:prstGeom prst="rect">
            <a:avLst/>
          </a:prstGeom>
          <a:noFill/>
          <a:ln w="0">
            <a:noFill/>
          </a:ln>
        </p:spPr>
        <p:txBody>
          <a:bodyPr lIns="0" tIns="0" rIns="0" bIns="0" anchor="t">
            <a:normAutofit fontScale="96763" lnSpcReduction="20000"/>
          </a:bodyPr>
          <a:lstStyle/>
          <a:p>
            <a:pPr indent="0">
              <a:lnSpc>
                <a:spcPct val="90000"/>
              </a:lnSpc>
              <a:spcBef>
                <a:spcPts val="1417"/>
              </a:spcBef>
              <a:buNone/>
            </a:pPr>
            <a:endParaRPr lang="ru-RU" sz="2800" b="0" strike="noStrike" spc="-1">
              <a:solidFill>
                <a:schemeClr val="dk1"/>
              </a:solidFill>
              <a:latin typeface="Verdana"/>
            </a:endParaRPr>
          </a:p>
        </p:txBody>
      </p:sp>
      <p:sp>
        <p:nvSpPr>
          <p:cNvPr id="81" name="PlaceHolder 7"/>
          <p:cNvSpPr>
            <a:spLocks noGrp="1"/>
          </p:cNvSpPr>
          <p:nvPr>
            <p:ph/>
          </p:nvPr>
        </p:nvSpPr>
        <p:spPr>
          <a:xfrm>
            <a:off x="7943040" y="5373360"/>
            <a:ext cx="3385800" cy="715320"/>
          </a:xfrm>
          <a:prstGeom prst="rect">
            <a:avLst/>
          </a:prstGeom>
          <a:noFill/>
          <a:ln w="0">
            <a:noFill/>
          </a:ln>
        </p:spPr>
        <p:txBody>
          <a:bodyPr lIns="0" tIns="0" rIns="0" bIns="0" anchor="t">
            <a:normAutofit fontScale="96763" lnSpcReduction="20000"/>
          </a:bodyPr>
          <a:lstStyle/>
          <a:p>
            <a:pPr indent="0">
              <a:lnSpc>
                <a:spcPct val="90000"/>
              </a:lnSpc>
              <a:spcBef>
                <a:spcPts val="1417"/>
              </a:spcBef>
              <a:buNone/>
            </a:pPr>
            <a:endParaRPr lang="ru-RU" sz="2800" b="0" strike="noStrike" spc="-1">
              <a:solidFill>
                <a:schemeClr val="dk1"/>
              </a:solidFill>
              <a:latin typeface="Verdana"/>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A031914D-7FB8-4240-B1B1-955B0FFA9108}" type="slidenum">
              <a:t>‹#›</a:t>
            </a:fld>
            <a:endParaRPr/>
          </a:p>
        </p:txBody>
      </p:sp>
      <p:sp>
        <p:nvSpPr>
          <p:cNvPr id="11" name="PlaceHolder 10"/>
          <p:cNvSpPr>
            <a:spLocks noGrp="1"/>
          </p:cNvSpPr>
          <p:nvPr>
            <p:ph type="dt" idx="4"/>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8" name="PlaceHolder 2"/>
          <p:cNvSpPr>
            <a:spLocks noGrp="1"/>
          </p:cNvSpPr>
          <p:nvPr>
            <p:ph/>
          </p:nvPr>
        </p:nvSpPr>
        <p:spPr>
          <a:xfrm>
            <a:off x="831960" y="4589640"/>
            <a:ext cx="1051524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165BE409-C5EC-45D2-8F8C-7DEF40C4C3BC}"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10" name="PlaceHolder 2"/>
          <p:cNvSpPr>
            <a:spLocks noGrp="1"/>
          </p:cNvSpPr>
          <p:nvPr>
            <p:ph/>
          </p:nvPr>
        </p:nvSpPr>
        <p:spPr>
          <a:xfrm>
            <a:off x="831960" y="4589640"/>
            <a:ext cx="513108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11" name="PlaceHolder 3"/>
          <p:cNvSpPr>
            <a:spLocks noGrp="1"/>
          </p:cNvSpPr>
          <p:nvPr>
            <p:ph/>
          </p:nvPr>
        </p:nvSpPr>
        <p:spPr>
          <a:xfrm>
            <a:off x="6220080" y="4589640"/>
            <a:ext cx="513108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BCEA6731-A220-4B4E-B691-77A2891C0FB1}"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A6363FBA-504C-41D6-85FD-9C3D3F85CA16}"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1960" y="1709640"/>
            <a:ext cx="10515240" cy="13222800"/>
          </a:xfrm>
          <a:prstGeom prst="rect">
            <a:avLst/>
          </a:prstGeom>
          <a:noFill/>
          <a:ln w="0">
            <a:noFill/>
          </a:ln>
        </p:spPr>
        <p:txBody>
          <a:bodyPr lIns="0" tIns="0" rIns="0" bIns="0" anchor="ctr">
            <a:noAutofit/>
          </a:bodyPr>
          <a:lstStyle/>
          <a:p>
            <a:pPr algn="ctr"/>
            <a:endParaRPr lang="ru-RU" sz="3200" b="0" strike="noStrike" spc="-1">
              <a:solidFill>
                <a:srgbClr val="000000"/>
              </a:solidFill>
              <a:latin typeface="Open Sans"/>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5E3460EC-F30D-4C89-8F6A-D557A165C3A8}"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15" name="PlaceHolder 2"/>
          <p:cNvSpPr>
            <a:spLocks noGrp="1"/>
          </p:cNvSpPr>
          <p:nvPr>
            <p:ph/>
          </p:nvPr>
        </p:nvSpPr>
        <p:spPr>
          <a:xfrm>
            <a:off x="831960" y="458964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16" name="PlaceHolder 3"/>
          <p:cNvSpPr>
            <a:spLocks noGrp="1"/>
          </p:cNvSpPr>
          <p:nvPr>
            <p:ph/>
          </p:nvPr>
        </p:nvSpPr>
        <p:spPr>
          <a:xfrm>
            <a:off x="6220080" y="4589640"/>
            <a:ext cx="513108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17" name="PlaceHolder 4"/>
          <p:cNvSpPr>
            <a:spLocks noGrp="1"/>
          </p:cNvSpPr>
          <p:nvPr>
            <p:ph/>
          </p:nvPr>
        </p:nvSpPr>
        <p:spPr>
          <a:xfrm>
            <a:off x="831960" y="537336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8AC926EB-1685-4B3D-A20E-5088AC6EDFDF}"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19" name="PlaceHolder 2"/>
          <p:cNvSpPr>
            <a:spLocks noGrp="1"/>
          </p:cNvSpPr>
          <p:nvPr>
            <p:ph/>
          </p:nvPr>
        </p:nvSpPr>
        <p:spPr>
          <a:xfrm>
            <a:off x="831960" y="4589640"/>
            <a:ext cx="513108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20" name="PlaceHolder 3"/>
          <p:cNvSpPr>
            <a:spLocks noGrp="1"/>
          </p:cNvSpPr>
          <p:nvPr>
            <p:ph/>
          </p:nvPr>
        </p:nvSpPr>
        <p:spPr>
          <a:xfrm>
            <a:off x="6220080" y="458964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21" name="PlaceHolder 4"/>
          <p:cNvSpPr>
            <a:spLocks noGrp="1"/>
          </p:cNvSpPr>
          <p:nvPr>
            <p:ph/>
          </p:nvPr>
        </p:nvSpPr>
        <p:spPr>
          <a:xfrm>
            <a:off x="6220080" y="537336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D7FCCE18-13C4-4153-87BD-A0066D510E79}"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1960" y="1709640"/>
            <a:ext cx="10515240" cy="2852280"/>
          </a:xfrm>
          <a:prstGeom prst="rect">
            <a:avLst/>
          </a:prstGeom>
          <a:noFill/>
          <a:ln w="0">
            <a:noFill/>
          </a:ln>
        </p:spPr>
        <p:txBody>
          <a:bodyPr lIns="0" tIns="0" rIns="0" bIns="0" anchor="ctr">
            <a:noAutofit/>
          </a:bodyPr>
          <a:lstStyle/>
          <a:p>
            <a:pPr indent="0">
              <a:buNone/>
            </a:pPr>
            <a:endParaRPr lang="ru-RU" sz="1800" b="0" strike="noStrike" spc="-1">
              <a:solidFill>
                <a:schemeClr val="dk1"/>
              </a:solidFill>
              <a:latin typeface="verdana"/>
            </a:endParaRPr>
          </a:p>
        </p:txBody>
      </p:sp>
      <p:sp>
        <p:nvSpPr>
          <p:cNvPr id="23" name="PlaceHolder 2"/>
          <p:cNvSpPr>
            <a:spLocks noGrp="1"/>
          </p:cNvSpPr>
          <p:nvPr>
            <p:ph/>
          </p:nvPr>
        </p:nvSpPr>
        <p:spPr>
          <a:xfrm>
            <a:off x="831960" y="458964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24" name="PlaceHolder 3"/>
          <p:cNvSpPr>
            <a:spLocks noGrp="1"/>
          </p:cNvSpPr>
          <p:nvPr>
            <p:ph/>
          </p:nvPr>
        </p:nvSpPr>
        <p:spPr>
          <a:xfrm>
            <a:off x="6220080" y="4589640"/>
            <a:ext cx="513108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25" name="PlaceHolder 4"/>
          <p:cNvSpPr>
            <a:spLocks noGrp="1"/>
          </p:cNvSpPr>
          <p:nvPr>
            <p:ph/>
          </p:nvPr>
        </p:nvSpPr>
        <p:spPr>
          <a:xfrm>
            <a:off x="831960" y="5373360"/>
            <a:ext cx="1051524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chemeClr val="dk1"/>
              </a:solidFill>
              <a:latin typeface="Verdana"/>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688FF3E4-ADB9-4E32-A9A4-FC6616DACD8A}"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831960" y="1709640"/>
            <a:ext cx="10515240" cy="2852280"/>
          </a:xfrm>
          <a:prstGeom prst="rect">
            <a:avLst/>
          </a:prstGeom>
          <a:noFill/>
          <a:ln w="0">
            <a:noFill/>
          </a:ln>
        </p:spPr>
        <p:txBody>
          <a:bodyPr anchor="b">
            <a:noAutofit/>
          </a:bodyPr>
          <a:lstStyle/>
          <a:p>
            <a:pPr indent="0" defTabSz="914400">
              <a:lnSpc>
                <a:spcPct val="90000"/>
              </a:lnSpc>
              <a:buNone/>
            </a:pPr>
            <a:r>
              <a:rPr lang="ru-RU" sz="6000" b="0" strike="noStrike" spc="-1">
                <a:solidFill>
                  <a:schemeClr val="dk1"/>
                </a:solidFill>
                <a:latin typeface="TT Firs Medium"/>
              </a:rPr>
              <a:t>Образец заголовка</a:t>
            </a:r>
            <a:endParaRPr lang="ru-RU" sz="6000" b="0" strike="noStrike" spc="-1">
              <a:solidFill>
                <a:schemeClr val="dk1"/>
              </a:solidFill>
              <a:latin typeface="verdana"/>
            </a:endParaRPr>
          </a:p>
        </p:txBody>
      </p:sp>
      <p:sp>
        <p:nvSpPr>
          <p:cNvPr id="6" name="PlaceHolder 2"/>
          <p:cNvSpPr>
            <a:spLocks noGrp="1"/>
          </p:cNvSpPr>
          <p:nvPr>
            <p:ph type="body"/>
          </p:nvPr>
        </p:nvSpPr>
        <p:spPr>
          <a:xfrm>
            <a:off x="831960" y="4589640"/>
            <a:ext cx="10515240" cy="1499760"/>
          </a:xfrm>
          <a:prstGeom prst="rect">
            <a:avLst/>
          </a:prstGeom>
          <a:noFill/>
          <a:ln w="0">
            <a:noFill/>
          </a:ln>
        </p:spPr>
        <p:txBody>
          <a:bodyPr anchor="t">
            <a:noAutofit/>
          </a:bodyPr>
          <a:lstStyle/>
          <a:p>
            <a:pPr indent="0" defTabSz="914400">
              <a:lnSpc>
                <a:spcPct val="90000"/>
              </a:lnSpc>
              <a:spcBef>
                <a:spcPts val="1001"/>
              </a:spcBef>
              <a:buNone/>
              <a:tabLst>
                <a:tab pos="0" algn="l"/>
              </a:tabLst>
            </a:pPr>
            <a:r>
              <a:rPr lang="ru-RU" sz="2400" b="0" strike="noStrike" spc="-1">
                <a:solidFill>
                  <a:schemeClr val="dk1">
                    <a:tint val="75000"/>
                  </a:schemeClr>
                </a:solidFill>
                <a:latin typeface="Verdana"/>
              </a:rPr>
              <a:t>Образец текста</a:t>
            </a:r>
            <a:endParaRPr lang="ru-RU" sz="2400" b="0" strike="noStrike" spc="-1">
              <a:solidFill>
                <a:schemeClr val="dk1"/>
              </a:solidFill>
              <a:latin typeface="Verdana"/>
            </a:endParaRPr>
          </a:p>
        </p:txBody>
      </p:sp>
      <p:sp>
        <p:nvSpPr>
          <p:cNvPr id="2" name="PlaceHolder 3"/>
          <p:cNvSpPr>
            <a:spLocks noGrp="1"/>
          </p:cNvSpPr>
          <p:nvPr>
            <p:ph type="dt" idx="1"/>
          </p:nvPr>
        </p:nvSpPr>
        <p:spPr>
          <a:xfrm>
            <a:off x="838080" y="6356520"/>
            <a:ext cx="2742840" cy="364680"/>
          </a:xfrm>
          <a:prstGeom prst="rect">
            <a:avLst/>
          </a:prstGeom>
          <a:noFill/>
          <a:ln w="0">
            <a:noFill/>
          </a:ln>
        </p:spPr>
        <p:txBody>
          <a:bodyPr anchor="ctr">
            <a:noAutofit/>
          </a:bodyPr>
          <a:lstStyle>
            <a:lvl1pPr indent="0" defTabSz="914400">
              <a:lnSpc>
                <a:spcPct val="100000"/>
              </a:lnSpc>
              <a:buNone/>
              <a:defRPr lang="ru-RU" sz="1200" b="0" strike="noStrike" spc="-1">
                <a:solidFill>
                  <a:schemeClr val="dk1">
                    <a:tint val="75000"/>
                  </a:schemeClr>
                </a:solidFill>
                <a:latin typeface="Verdana"/>
              </a:defRPr>
            </a:lvl1pPr>
          </a:lstStyle>
          <a:p>
            <a:pPr indent="0" defTabSz="914400">
              <a:lnSpc>
                <a:spcPct val="100000"/>
              </a:lnSpc>
              <a:buNone/>
            </a:pPr>
            <a:r>
              <a:rPr lang="ru-RU" sz="1200" b="0" strike="noStrike" spc="-1">
                <a:solidFill>
                  <a:schemeClr val="dk1">
                    <a:tint val="75000"/>
                  </a:schemeClr>
                </a:solidFill>
                <a:latin typeface="Verdana"/>
              </a:rPr>
              <a:t>&lt;дата/время&gt;</a:t>
            </a:r>
            <a:endParaRPr lang="ru-RU" sz="1200" b="0" strike="noStrike" spc="-1">
              <a:solidFill>
                <a:srgbClr val="000000"/>
              </a:solidFill>
              <a:latin typeface="Tempora LGC Uni"/>
            </a:endParaRPr>
          </a:p>
        </p:txBody>
      </p:sp>
      <p:sp>
        <p:nvSpPr>
          <p:cNvPr id="3" name="PlaceHolder 4"/>
          <p:cNvSpPr>
            <a:spLocks noGrp="1"/>
          </p:cNvSpPr>
          <p:nvPr>
            <p:ph type="ftr" idx="2"/>
          </p:nvPr>
        </p:nvSpPr>
        <p:spPr>
          <a:xfrm>
            <a:off x="4038480" y="6356520"/>
            <a:ext cx="4114440" cy="364680"/>
          </a:xfrm>
          <a:prstGeom prst="rect">
            <a:avLst/>
          </a:prstGeom>
          <a:noFill/>
          <a:ln w="0">
            <a:noFill/>
          </a:ln>
        </p:spPr>
        <p:txBody>
          <a:bodyPr anchor="ctr">
            <a:noAutofit/>
          </a:bodyPr>
          <a:lstStyle>
            <a:lvl1pPr indent="0" algn="ctr">
              <a:buNone/>
              <a:defRPr lang="ru-RU" sz="1400" b="0" strike="noStrike" spc="-1">
                <a:solidFill>
                  <a:srgbClr val="000000"/>
                </a:solidFill>
                <a:latin typeface="Tempora LGC Uni"/>
              </a:defRPr>
            </a:lvl1pPr>
          </a:lstStyle>
          <a:p>
            <a:pPr indent="0" algn="ctr">
              <a:buNone/>
            </a:pPr>
            <a:r>
              <a:rPr lang="ru-RU" sz="1400" b="0" strike="noStrike" spc="-1">
                <a:solidFill>
                  <a:srgbClr val="000000"/>
                </a:solidFill>
                <a:latin typeface="Tempora LGC Uni"/>
              </a:rPr>
              <a:t>&lt;нижний колонтитул&gt;</a:t>
            </a:r>
          </a:p>
        </p:txBody>
      </p:sp>
      <p:sp>
        <p:nvSpPr>
          <p:cNvPr id="4" name="PlaceHolder 5"/>
          <p:cNvSpPr>
            <a:spLocks noGrp="1"/>
          </p:cNvSpPr>
          <p:nvPr>
            <p:ph type="sldNum" idx="3"/>
          </p:nvPr>
        </p:nvSpPr>
        <p:spPr>
          <a:xfrm>
            <a:off x="8610480" y="6356520"/>
            <a:ext cx="2742840" cy="364680"/>
          </a:xfrm>
          <a:prstGeom prst="rect">
            <a:avLst/>
          </a:prstGeom>
          <a:noFill/>
          <a:ln w="0">
            <a:noFill/>
          </a:ln>
        </p:spPr>
        <p:txBody>
          <a:bodyPr anchor="ctr">
            <a:noAutofit/>
          </a:bodyPr>
          <a:lstStyle>
            <a:lvl1pPr indent="0" algn="r" defTabSz="914400">
              <a:lnSpc>
                <a:spcPct val="100000"/>
              </a:lnSpc>
              <a:buNone/>
              <a:defRPr lang="ru-RU" sz="1200" b="0" strike="noStrike" spc="-1">
                <a:solidFill>
                  <a:schemeClr val="dk1">
                    <a:tint val="75000"/>
                  </a:schemeClr>
                </a:solidFill>
                <a:latin typeface="Verdana"/>
              </a:defRPr>
            </a:lvl1pPr>
          </a:lstStyle>
          <a:p>
            <a:pPr indent="0" algn="r" defTabSz="914400">
              <a:lnSpc>
                <a:spcPct val="100000"/>
              </a:lnSpc>
              <a:buNone/>
            </a:pPr>
            <a:fld id="{B7892E16-D9FE-472F-B2AC-70F49D36BCE8}" type="slidenum">
              <a:rPr lang="ru-RU" sz="1200" b="0" strike="noStrike" spc="-1">
                <a:solidFill>
                  <a:schemeClr val="dk1">
                    <a:tint val="75000"/>
                  </a:schemeClr>
                </a:solidFill>
                <a:latin typeface="Verdana"/>
              </a:rPr>
              <a:t>‹#›</a:t>
            </a:fld>
            <a:endParaRPr lang="ru-RU" sz="1200" b="0" strike="noStrike" spc="-1">
              <a:solidFill>
                <a:srgbClr val="000000"/>
              </a:solidFill>
              <a:latin typeface="Tempora LGC Uni"/>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indent="0" defTabSz="914400">
              <a:lnSpc>
                <a:spcPct val="90000"/>
              </a:lnSpc>
              <a:buNone/>
            </a:pPr>
            <a:r>
              <a:rPr lang="ru-RU" sz="4400" b="0" strike="noStrike" spc="-1">
                <a:solidFill>
                  <a:schemeClr val="dk1"/>
                </a:solidFill>
                <a:latin typeface="TT Firs Medium"/>
              </a:rPr>
              <a:t>Образец заголовка</a:t>
            </a:r>
            <a:endParaRPr lang="ru-RU" sz="4400" b="0" strike="noStrike" spc="-1">
              <a:solidFill>
                <a:schemeClr val="dk1"/>
              </a:solidFill>
              <a:latin typeface="verdana"/>
            </a:endParaRPr>
          </a:p>
        </p:txBody>
      </p:sp>
      <p:sp>
        <p:nvSpPr>
          <p:cNvPr id="42" name="PlaceHolder 2"/>
          <p:cNvSpPr>
            <a:spLocks noGrp="1"/>
          </p:cNvSpPr>
          <p:nvPr>
            <p:ph type="body"/>
          </p:nvPr>
        </p:nvSpPr>
        <p:spPr>
          <a:xfrm>
            <a:off x="838080" y="1825560"/>
            <a:ext cx="10515240" cy="4350960"/>
          </a:xfrm>
          <a:prstGeom prst="rect">
            <a:avLst/>
          </a:prstGeom>
          <a:noFill/>
          <a:ln w="0">
            <a:noFill/>
          </a:ln>
        </p:spPr>
        <p:txBody>
          <a:bodyPr anchor="t">
            <a:noAutofit/>
          </a:bodyPr>
          <a:lstStyle/>
          <a:p>
            <a:pPr marL="228600" indent="-228600" defTabSz="914400">
              <a:lnSpc>
                <a:spcPct val="90000"/>
              </a:lnSpc>
              <a:spcBef>
                <a:spcPts val="1001"/>
              </a:spcBef>
              <a:buClr>
                <a:srgbClr val="021828"/>
              </a:buClr>
              <a:buFont typeface="Arial"/>
              <a:buChar char="•"/>
            </a:pPr>
            <a:r>
              <a:rPr lang="ru-RU" sz="2800" b="0" strike="noStrike" spc="-1">
                <a:solidFill>
                  <a:schemeClr val="dk1"/>
                </a:solidFill>
                <a:latin typeface="Verdana"/>
              </a:rPr>
              <a:t>Образец текста</a:t>
            </a:r>
          </a:p>
          <a:p>
            <a:pPr marL="685800" lvl="1" indent="-228600" defTabSz="914400">
              <a:lnSpc>
                <a:spcPct val="90000"/>
              </a:lnSpc>
              <a:spcBef>
                <a:spcPts val="499"/>
              </a:spcBef>
              <a:buClr>
                <a:srgbClr val="021828"/>
              </a:buClr>
              <a:buFont typeface="Arial"/>
              <a:buChar char="•"/>
            </a:pPr>
            <a:r>
              <a:rPr lang="ru-RU" sz="2400" b="0" strike="noStrike" spc="-1">
                <a:solidFill>
                  <a:schemeClr val="dk1"/>
                </a:solidFill>
                <a:latin typeface="Verdana"/>
              </a:rPr>
              <a:t>Второй уровень</a:t>
            </a:r>
          </a:p>
          <a:p>
            <a:pPr marL="1143000" lvl="2" indent="-228600" defTabSz="914400">
              <a:lnSpc>
                <a:spcPct val="90000"/>
              </a:lnSpc>
              <a:spcBef>
                <a:spcPts val="499"/>
              </a:spcBef>
              <a:buClr>
                <a:srgbClr val="021828"/>
              </a:buClr>
              <a:buFont typeface="Arial"/>
              <a:buChar char="•"/>
            </a:pPr>
            <a:r>
              <a:rPr lang="ru-RU" sz="2000" b="0" strike="noStrike" spc="-1">
                <a:solidFill>
                  <a:schemeClr val="dk1"/>
                </a:solidFill>
                <a:latin typeface="Verdana"/>
              </a:rPr>
              <a:t>Третий уровень</a:t>
            </a:r>
          </a:p>
          <a:p>
            <a:pPr marL="1600200" lvl="3" indent="-228600" defTabSz="914400">
              <a:lnSpc>
                <a:spcPct val="90000"/>
              </a:lnSpc>
              <a:spcBef>
                <a:spcPts val="499"/>
              </a:spcBef>
              <a:buClr>
                <a:srgbClr val="021828"/>
              </a:buClr>
              <a:buFont typeface="Arial"/>
              <a:buChar char="•"/>
            </a:pPr>
            <a:r>
              <a:rPr lang="ru-RU" sz="1800" b="0" strike="noStrike" spc="-1">
                <a:solidFill>
                  <a:schemeClr val="dk1"/>
                </a:solidFill>
                <a:latin typeface="Verdana"/>
              </a:rPr>
              <a:t>Четвертый уровень</a:t>
            </a:r>
          </a:p>
          <a:p>
            <a:pPr marL="2057400" lvl="4" indent="-228600" defTabSz="914400">
              <a:lnSpc>
                <a:spcPct val="90000"/>
              </a:lnSpc>
              <a:spcBef>
                <a:spcPts val="499"/>
              </a:spcBef>
              <a:buClr>
                <a:srgbClr val="021828"/>
              </a:buClr>
              <a:buFont typeface="Arial"/>
              <a:buChar char="•"/>
            </a:pPr>
            <a:r>
              <a:rPr lang="ru-RU" sz="1800" b="0" strike="noStrike" spc="-1">
                <a:solidFill>
                  <a:schemeClr val="dk1"/>
                </a:solidFill>
                <a:latin typeface="Verdana"/>
              </a:rPr>
              <a:t>Пятый уровень</a:t>
            </a:r>
          </a:p>
        </p:txBody>
      </p:sp>
      <p:sp>
        <p:nvSpPr>
          <p:cNvPr id="43" name="PlaceHolder 3"/>
          <p:cNvSpPr>
            <a:spLocks noGrp="1"/>
          </p:cNvSpPr>
          <p:nvPr>
            <p:ph type="dt" idx="4"/>
          </p:nvPr>
        </p:nvSpPr>
        <p:spPr>
          <a:xfrm>
            <a:off x="838080" y="6356520"/>
            <a:ext cx="2742840" cy="364680"/>
          </a:xfrm>
          <a:prstGeom prst="rect">
            <a:avLst/>
          </a:prstGeom>
          <a:noFill/>
          <a:ln w="0">
            <a:noFill/>
          </a:ln>
        </p:spPr>
        <p:txBody>
          <a:bodyPr anchor="ctr">
            <a:noAutofit/>
          </a:bodyPr>
          <a:lstStyle>
            <a:lvl1pPr indent="0" defTabSz="914400">
              <a:lnSpc>
                <a:spcPct val="100000"/>
              </a:lnSpc>
              <a:buNone/>
              <a:defRPr lang="ru-RU" sz="1200" b="0" strike="noStrike" spc="-1">
                <a:solidFill>
                  <a:schemeClr val="dk1">
                    <a:tint val="75000"/>
                  </a:schemeClr>
                </a:solidFill>
                <a:latin typeface="Verdana"/>
              </a:defRPr>
            </a:lvl1pPr>
          </a:lstStyle>
          <a:p>
            <a:pPr indent="0" defTabSz="914400">
              <a:lnSpc>
                <a:spcPct val="100000"/>
              </a:lnSpc>
              <a:buNone/>
            </a:pPr>
            <a:r>
              <a:rPr lang="ru-RU" sz="1200" b="0" strike="noStrike" spc="-1">
                <a:solidFill>
                  <a:schemeClr val="dk1">
                    <a:tint val="75000"/>
                  </a:schemeClr>
                </a:solidFill>
                <a:latin typeface="Verdana"/>
              </a:rPr>
              <a:t>&lt;дата/время&gt;</a:t>
            </a:r>
            <a:endParaRPr lang="ru-RU" sz="1200" b="0" strike="noStrike" spc="-1">
              <a:solidFill>
                <a:srgbClr val="000000"/>
              </a:solidFill>
              <a:latin typeface="Tempora LGC Uni"/>
            </a:endParaRPr>
          </a:p>
        </p:txBody>
      </p:sp>
      <p:sp>
        <p:nvSpPr>
          <p:cNvPr id="44" name="PlaceHolder 4"/>
          <p:cNvSpPr>
            <a:spLocks noGrp="1"/>
          </p:cNvSpPr>
          <p:nvPr>
            <p:ph type="ftr" idx="5"/>
          </p:nvPr>
        </p:nvSpPr>
        <p:spPr>
          <a:xfrm>
            <a:off x="4038480" y="6356520"/>
            <a:ext cx="4114440" cy="364680"/>
          </a:xfrm>
          <a:prstGeom prst="rect">
            <a:avLst/>
          </a:prstGeom>
          <a:noFill/>
          <a:ln w="0">
            <a:noFill/>
          </a:ln>
        </p:spPr>
        <p:txBody>
          <a:bodyPr anchor="ctr">
            <a:noAutofit/>
          </a:bodyPr>
          <a:lstStyle>
            <a:lvl1pPr indent="0" algn="ctr">
              <a:buNone/>
              <a:defRPr lang="ru-RU" sz="1400" b="0" strike="noStrike" spc="-1">
                <a:solidFill>
                  <a:srgbClr val="000000"/>
                </a:solidFill>
                <a:latin typeface="Tempora LGC Uni"/>
              </a:defRPr>
            </a:lvl1pPr>
          </a:lstStyle>
          <a:p>
            <a:pPr indent="0" algn="ctr">
              <a:buNone/>
            </a:pPr>
            <a:r>
              <a:rPr lang="ru-RU" sz="1400" b="0" strike="noStrike" spc="-1">
                <a:solidFill>
                  <a:srgbClr val="000000"/>
                </a:solidFill>
                <a:latin typeface="Tempora LGC Uni"/>
              </a:rPr>
              <a:t>&lt;нижний колонтитул&gt;</a:t>
            </a:r>
          </a:p>
        </p:txBody>
      </p:sp>
      <p:sp>
        <p:nvSpPr>
          <p:cNvPr id="45" name="PlaceHolder 5"/>
          <p:cNvSpPr>
            <a:spLocks noGrp="1"/>
          </p:cNvSpPr>
          <p:nvPr>
            <p:ph type="sldNum" idx="6"/>
          </p:nvPr>
        </p:nvSpPr>
        <p:spPr>
          <a:xfrm>
            <a:off x="8610480" y="6356520"/>
            <a:ext cx="2742840" cy="364680"/>
          </a:xfrm>
          <a:prstGeom prst="rect">
            <a:avLst/>
          </a:prstGeom>
          <a:noFill/>
          <a:ln w="0">
            <a:noFill/>
          </a:ln>
        </p:spPr>
        <p:txBody>
          <a:bodyPr anchor="ctr">
            <a:noAutofit/>
          </a:bodyPr>
          <a:lstStyle>
            <a:lvl1pPr indent="0" algn="r" defTabSz="914400">
              <a:lnSpc>
                <a:spcPct val="100000"/>
              </a:lnSpc>
              <a:buNone/>
              <a:defRPr lang="ru-RU" sz="1200" b="0" strike="noStrike" spc="-1">
                <a:solidFill>
                  <a:schemeClr val="dk1">
                    <a:tint val="75000"/>
                  </a:schemeClr>
                </a:solidFill>
                <a:latin typeface="Verdana"/>
              </a:defRPr>
            </a:lvl1pPr>
          </a:lstStyle>
          <a:p>
            <a:pPr indent="0" algn="r" defTabSz="914400">
              <a:lnSpc>
                <a:spcPct val="100000"/>
              </a:lnSpc>
              <a:buNone/>
            </a:pPr>
            <a:fld id="{41F9579A-3265-406B-8ED4-5F4378CA1D9F}" type="slidenum">
              <a:rPr lang="ru-RU" sz="1200" b="0" strike="noStrike" spc="-1">
                <a:solidFill>
                  <a:schemeClr val="dk1">
                    <a:tint val="75000"/>
                  </a:schemeClr>
                </a:solidFill>
                <a:latin typeface="Verdana"/>
              </a:rPr>
              <a:t>‹#›</a:t>
            </a:fld>
            <a:endParaRPr lang="ru-RU" sz="1200" b="0" strike="noStrike" spc="-1">
              <a:solidFill>
                <a:srgbClr val="000000"/>
              </a:solidFill>
              <a:latin typeface="Tempora LGC Uni"/>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6.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6.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6.jpe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6.jpe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6.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Рисунок 1"/>
          <p:cNvPicPr/>
          <p:nvPr/>
        </p:nvPicPr>
        <p:blipFill>
          <a:blip r:embed="rId3"/>
          <a:srcRect l="-6441" r="6441"/>
          <a:stretch/>
        </p:blipFill>
        <p:spPr>
          <a:xfrm>
            <a:off x="3060000" y="0"/>
            <a:ext cx="9143640" cy="6857640"/>
          </a:xfrm>
          <a:prstGeom prst="rect">
            <a:avLst/>
          </a:prstGeom>
          <a:ln w="0">
            <a:noFill/>
          </a:ln>
        </p:spPr>
      </p:pic>
      <p:pic>
        <p:nvPicPr>
          <p:cNvPr id="89" name="Рисунок 7"/>
          <p:cNvPicPr/>
          <p:nvPr/>
        </p:nvPicPr>
        <p:blipFill>
          <a:blip r:embed="rId4"/>
          <a:stretch/>
        </p:blipFill>
        <p:spPr>
          <a:xfrm>
            <a:off x="1457280" y="0"/>
            <a:ext cx="4600080" cy="6857640"/>
          </a:xfrm>
          <a:prstGeom prst="rect">
            <a:avLst/>
          </a:prstGeom>
          <a:ln w="0">
            <a:noFill/>
          </a:ln>
        </p:spPr>
      </p:pic>
      <p:pic>
        <p:nvPicPr>
          <p:cNvPr id="90" name="Рисунок 6"/>
          <p:cNvPicPr/>
          <p:nvPr/>
        </p:nvPicPr>
        <p:blipFill>
          <a:blip r:embed="rId5"/>
          <a:stretch/>
        </p:blipFill>
        <p:spPr>
          <a:xfrm>
            <a:off x="334440" y="145440"/>
            <a:ext cx="642960" cy="778680"/>
          </a:xfrm>
          <a:prstGeom prst="rect">
            <a:avLst/>
          </a:prstGeom>
          <a:ln w="0">
            <a:noFill/>
          </a:ln>
        </p:spPr>
      </p:pic>
      <p:pic>
        <p:nvPicPr>
          <p:cNvPr id="91" name="Google Shape;55;p13"/>
          <p:cNvPicPr/>
          <p:nvPr/>
        </p:nvPicPr>
        <p:blipFill>
          <a:blip r:embed="rId6"/>
          <a:stretch/>
        </p:blipFill>
        <p:spPr>
          <a:xfrm>
            <a:off x="77040" y="924480"/>
            <a:ext cx="4862160" cy="417816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Рисунок 11"/>
          <p:cNvPicPr/>
          <p:nvPr/>
        </p:nvPicPr>
        <p:blipFill>
          <a:blip r:embed="rId3"/>
          <a:srcRect l="2229"/>
          <a:stretch/>
        </p:blipFill>
        <p:spPr>
          <a:xfrm>
            <a:off x="143640" y="675720"/>
            <a:ext cx="12048120" cy="6181560"/>
          </a:xfrm>
          <a:prstGeom prst="rect">
            <a:avLst/>
          </a:prstGeom>
          <a:ln w="0">
            <a:noFill/>
          </a:ln>
        </p:spPr>
      </p:pic>
      <p:pic>
        <p:nvPicPr>
          <p:cNvPr id="178" name="Рисунок 18"/>
          <p:cNvPicPr/>
          <p:nvPr/>
        </p:nvPicPr>
        <p:blipFill>
          <a:blip r:embed="rId4"/>
          <a:stretch/>
        </p:blipFill>
        <p:spPr>
          <a:xfrm>
            <a:off x="0" y="672480"/>
            <a:ext cx="7582320" cy="6185160"/>
          </a:xfrm>
          <a:prstGeom prst="rect">
            <a:avLst/>
          </a:prstGeom>
          <a:ln w="0">
            <a:noFill/>
          </a:ln>
        </p:spPr>
      </p:pic>
      <p:sp>
        <p:nvSpPr>
          <p:cNvPr id="179" name="Заголовок 1"/>
          <p:cNvSpPr/>
          <p:nvPr/>
        </p:nvSpPr>
        <p:spPr>
          <a:xfrm>
            <a:off x="1032480" y="206640"/>
            <a:ext cx="7590600" cy="3924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1600" b="0" strike="noStrike" spc="299">
                <a:solidFill>
                  <a:schemeClr val="lt1"/>
                </a:solidFill>
                <a:latin typeface="TT Firs Medium"/>
              </a:rPr>
              <a:t>СЛАЙД С ВЕРТИКАЛЬНОЙ ПОЛОСОЙ ФОТОГРАФИЙ</a:t>
            </a:r>
            <a:endParaRPr lang="ru-RU" sz="1600" b="0" strike="noStrike" spc="-1">
              <a:solidFill>
                <a:srgbClr val="000000"/>
              </a:solidFill>
              <a:latin typeface="Open Sans"/>
            </a:endParaRPr>
          </a:p>
        </p:txBody>
      </p:sp>
      <p:sp>
        <p:nvSpPr>
          <p:cNvPr id="180" name="Заголовок 3"/>
          <p:cNvSpPr/>
          <p:nvPr/>
        </p:nvSpPr>
        <p:spPr>
          <a:xfrm>
            <a:off x="9900720" y="0"/>
            <a:ext cx="229068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900" b="0" strike="noStrike" spc="299">
                <a:solidFill>
                  <a:schemeClr val="lt1"/>
                </a:solidFill>
                <a:latin typeface="DS Diploma"/>
              </a:rPr>
              <a:t>Название департамента </a:t>
            </a:r>
            <a:endParaRPr lang="ru-RU" sz="900" b="0" strike="noStrike" spc="-1">
              <a:solidFill>
                <a:srgbClr val="000000"/>
              </a:solidFill>
              <a:latin typeface="Open Sans"/>
            </a:endParaRPr>
          </a:p>
          <a:p>
            <a:pPr defTabSz="914400">
              <a:lnSpc>
                <a:spcPct val="90000"/>
              </a:lnSpc>
            </a:pPr>
            <a:r>
              <a:rPr lang="ru-RU" sz="900" b="0" strike="noStrike" spc="299">
                <a:solidFill>
                  <a:schemeClr val="lt1"/>
                </a:solidFill>
                <a:latin typeface="DS Diploma"/>
              </a:rPr>
              <a:t>или управления</a:t>
            </a:r>
            <a:endParaRPr lang="ru-RU" sz="900" b="0" strike="noStrike" spc="-1">
              <a:solidFill>
                <a:srgbClr val="000000"/>
              </a:solidFill>
              <a:latin typeface="Open Sans"/>
            </a:endParaRPr>
          </a:p>
          <a:p>
            <a:pPr defTabSz="914400">
              <a:lnSpc>
                <a:spcPct val="90000"/>
              </a:lnSpc>
            </a:pPr>
            <a:r>
              <a:rPr lang="ru-RU" sz="900" b="0" strike="noStrike" spc="299">
                <a:solidFill>
                  <a:schemeClr val="lt1"/>
                </a:solidFill>
                <a:latin typeface="DS Diploma"/>
              </a:rPr>
              <a:t>города Севастополя</a:t>
            </a:r>
            <a:endParaRPr lang="ru-RU" sz="900" b="0" strike="noStrike" spc="-1">
              <a:solidFill>
                <a:srgbClr val="000000"/>
              </a:solidFill>
              <a:latin typeface="Open Sans"/>
            </a:endParaRPr>
          </a:p>
        </p:txBody>
      </p:sp>
      <p:pic>
        <p:nvPicPr>
          <p:cNvPr id="181" name="Рисунок 14"/>
          <p:cNvPicPr/>
          <p:nvPr/>
        </p:nvPicPr>
        <p:blipFill>
          <a:blip r:embed="rId5"/>
          <a:stretch/>
        </p:blipFill>
        <p:spPr>
          <a:xfrm>
            <a:off x="0" y="4680"/>
            <a:ext cx="12191760" cy="692640"/>
          </a:xfrm>
          <a:prstGeom prst="rect">
            <a:avLst/>
          </a:prstGeom>
          <a:ln w="0">
            <a:noFill/>
          </a:ln>
        </p:spPr>
      </p:pic>
      <p:sp>
        <p:nvSpPr>
          <p:cNvPr id="182" name="Заголовок 1"/>
          <p:cNvSpPr/>
          <p:nvPr/>
        </p:nvSpPr>
        <p:spPr>
          <a:xfrm>
            <a:off x="79920" y="153360"/>
            <a:ext cx="7747920" cy="3924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1500" b="0" strike="noStrike" spc="299">
                <a:solidFill>
                  <a:schemeClr val="lt1"/>
                </a:solidFill>
                <a:latin typeface="TT Firs Medium"/>
              </a:rPr>
              <a:t>РЕАЛИЗАЦИЯ ПРОЕКТА В 2022 ГОДУ</a:t>
            </a:r>
            <a:endParaRPr lang="ru-RU" sz="1500" b="0" strike="noStrike" spc="-1">
              <a:solidFill>
                <a:srgbClr val="000000"/>
              </a:solidFill>
              <a:latin typeface="Open Sans"/>
            </a:endParaRPr>
          </a:p>
        </p:txBody>
      </p:sp>
      <p:pic>
        <p:nvPicPr>
          <p:cNvPr id="183" name="Picture 9" descr="Sevastopol_coat_on_arms_png-01-01.png"/>
          <p:cNvPicPr/>
          <p:nvPr/>
        </p:nvPicPr>
        <p:blipFill>
          <a:blip r:embed="rId6"/>
          <a:stretch/>
        </p:blipFill>
        <p:spPr>
          <a:xfrm>
            <a:off x="8152560" y="149760"/>
            <a:ext cx="379440" cy="459720"/>
          </a:xfrm>
          <a:prstGeom prst="rect">
            <a:avLst/>
          </a:prstGeom>
          <a:ln w="0">
            <a:noFill/>
          </a:ln>
        </p:spPr>
      </p:pic>
      <p:sp>
        <p:nvSpPr>
          <p:cNvPr id="184" name="Заголовок 3"/>
          <p:cNvSpPr/>
          <p:nvPr/>
        </p:nvSpPr>
        <p:spPr>
          <a:xfrm>
            <a:off x="8152560" y="0"/>
            <a:ext cx="403884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pPr>
            <a:r>
              <a:rPr lang="ru-RU" sz="1200" b="0" strike="noStrike" spc="299">
                <a:solidFill>
                  <a:schemeClr val="lt1"/>
                </a:solidFill>
                <a:latin typeface="DS Diploma"/>
              </a:rPr>
              <a:t>Правительство Севастополя </a:t>
            </a:r>
            <a:endParaRPr lang="ru-RU" sz="1200" b="0" strike="noStrike" spc="-1">
              <a:solidFill>
                <a:srgbClr val="000000"/>
              </a:solidFill>
              <a:latin typeface="Open Sans"/>
            </a:endParaRPr>
          </a:p>
        </p:txBody>
      </p:sp>
      <p:pic>
        <p:nvPicPr>
          <p:cNvPr id="185" name="Рисунок 1"/>
          <p:cNvPicPr/>
          <p:nvPr/>
        </p:nvPicPr>
        <p:blipFill>
          <a:blip r:embed="rId4"/>
          <a:stretch/>
        </p:blipFill>
        <p:spPr>
          <a:xfrm>
            <a:off x="3646440" y="690120"/>
            <a:ext cx="4138920" cy="6167160"/>
          </a:xfrm>
          <a:prstGeom prst="rect">
            <a:avLst/>
          </a:prstGeom>
          <a:ln w="0">
            <a:noFill/>
          </a:ln>
        </p:spPr>
      </p:pic>
      <p:sp>
        <p:nvSpPr>
          <p:cNvPr id="186" name="TextBox 12"/>
          <p:cNvSpPr/>
          <p:nvPr/>
        </p:nvSpPr>
        <p:spPr>
          <a:xfrm>
            <a:off x="79920" y="1244880"/>
            <a:ext cx="6615000" cy="401503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defTabSz="914400">
              <a:lnSpc>
                <a:spcPct val="100000"/>
              </a:lnSpc>
              <a:buClr>
                <a:srgbClr val="021828"/>
              </a:buClr>
              <a:buFont typeface="Wingdings" charset="2"/>
              <a:buChar char=""/>
            </a:pPr>
            <a:r>
              <a:rPr lang="ru-RU" sz="1500" b="0" strike="noStrike" spc="-1" dirty="0">
                <a:solidFill>
                  <a:schemeClr val="dk1"/>
                </a:solidFill>
                <a:latin typeface="verdana"/>
              </a:rPr>
              <a:t>разработаны и утверждены рекомендуемые требования </a:t>
            </a:r>
            <a:endParaRPr lang="ru-RU" sz="1500" b="0" strike="noStrike" spc="-1" dirty="0">
              <a:solidFill>
                <a:srgbClr val="000000"/>
              </a:solidFill>
              <a:latin typeface="Open Sans"/>
            </a:endParaRPr>
          </a:p>
          <a:p>
            <a:pPr indent="271463" defTabSz="914400">
              <a:lnSpc>
                <a:spcPct val="100000"/>
              </a:lnSpc>
              <a:tabLst>
                <a:tab pos="0" algn="l"/>
              </a:tabLst>
            </a:pPr>
            <a:r>
              <a:rPr lang="ru-RU" sz="1500" b="0" strike="noStrike" spc="-1" dirty="0">
                <a:solidFill>
                  <a:schemeClr val="dk1"/>
                </a:solidFill>
                <a:latin typeface="verdana"/>
              </a:rPr>
              <a:t>к участникам проекта; </a:t>
            </a:r>
            <a:endParaRPr lang="ru-RU" sz="1500" b="0" strike="noStrike" spc="-1" dirty="0">
              <a:solidFill>
                <a:srgbClr val="000000"/>
              </a:solidFill>
              <a:latin typeface="Open Sans"/>
            </a:endParaRPr>
          </a:p>
          <a:p>
            <a:pPr defTabSz="914400">
              <a:lnSpc>
                <a:spcPct val="100000"/>
              </a:lnSpc>
              <a:tabLst>
                <a:tab pos="0" algn="l"/>
              </a:tabLst>
            </a:pPr>
            <a:endParaRPr lang="ru-RU" sz="1500" b="0" strike="noStrike" spc="-1" dirty="0">
              <a:solidFill>
                <a:srgbClr val="000000"/>
              </a:solidFill>
              <a:latin typeface="Open Sans"/>
            </a:endParaRPr>
          </a:p>
          <a:p>
            <a:pPr marL="285840" indent="-285840" defTabSz="914400">
              <a:lnSpc>
                <a:spcPct val="100000"/>
              </a:lnSpc>
              <a:buClr>
                <a:srgbClr val="021828"/>
              </a:buClr>
              <a:buFont typeface="Wingdings" charset="2"/>
              <a:buChar char=""/>
              <a:tabLst>
                <a:tab pos="0" algn="l"/>
              </a:tabLst>
            </a:pPr>
            <a:r>
              <a:rPr lang="ru-RU" sz="1500" b="0" strike="noStrike" spc="-1" dirty="0">
                <a:solidFill>
                  <a:schemeClr val="dk1"/>
                </a:solidFill>
                <a:latin typeface="verdana"/>
              </a:rPr>
              <a:t>в Правилах землепользования и застройки территории города Севастополя специальная территориальная зона </a:t>
            </a:r>
            <a:endParaRPr lang="ru-RU" sz="1500" b="0" strike="noStrike" spc="-1" dirty="0">
              <a:solidFill>
                <a:srgbClr val="000000"/>
              </a:solidFill>
              <a:latin typeface="Open Sans"/>
            </a:endParaRPr>
          </a:p>
          <a:p>
            <a:pPr indent="271463" defTabSz="914400">
              <a:lnSpc>
                <a:spcPct val="100000"/>
              </a:lnSpc>
              <a:tabLst>
                <a:tab pos="0" algn="l"/>
              </a:tabLst>
            </a:pPr>
            <a:r>
              <a:rPr lang="ru-RU" sz="1500" b="0" strike="noStrike" spc="-1" dirty="0">
                <a:solidFill>
                  <a:schemeClr val="dk1"/>
                </a:solidFill>
                <a:latin typeface="verdana"/>
              </a:rPr>
              <a:t>для участников проекта; </a:t>
            </a:r>
            <a:endParaRPr lang="ru-RU" sz="1500" b="0" strike="noStrike" spc="-1" dirty="0">
              <a:solidFill>
                <a:srgbClr val="000000"/>
              </a:solidFill>
              <a:latin typeface="Open Sans"/>
            </a:endParaRPr>
          </a:p>
          <a:p>
            <a:pPr defTabSz="914400">
              <a:lnSpc>
                <a:spcPct val="100000"/>
              </a:lnSpc>
              <a:tabLst>
                <a:tab pos="0" algn="l"/>
              </a:tabLst>
            </a:pPr>
            <a:endParaRPr lang="ru-RU" sz="1500" b="0" strike="noStrike" spc="-1" dirty="0">
              <a:solidFill>
                <a:srgbClr val="000000"/>
              </a:solidFill>
              <a:latin typeface="Open Sans"/>
            </a:endParaRPr>
          </a:p>
          <a:p>
            <a:pPr marL="285840" indent="-285840" defTabSz="914400">
              <a:lnSpc>
                <a:spcPct val="100000"/>
              </a:lnSpc>
              <a:buClr>
                <a:srgbClr val="021828"/>
              </a:buClr>
              <a:buFont typeface="Wingdings" charset="2"/>
              <a:buChar char=""/>
              <a:tabLst>
                <a:tab pos="0" algn="l"/>
              </a:tabLst>
            </a:pPr>
            <a:r>
              <a:rPr lang="ru-RU" sz="1500" b="0" strike="noStrike" spc="-1" dirty="0">
                <a:solidFill>
                  <a:schemeClr val="dk1"/>
                </a:solidFill>
                <a:latin typeface="verdana"/>
              </a:rPr>
              <a:t>подготовлен проект Положения об особенностях перевода земельных участков из одной категории в другую </a:t>
            </a:r>
            <a:endParaRPr lang="ru-RU" sz="1500" b="0" strike="noStrike" spc="-1" dirty="0">
              <a:solidFill>
                <a:srgbClr val="000000"/>
              </a:solidFill>
              <a:latin typeface="Open Sans"/>
            </a:endParaRPr>
          </a:p>
          <a:p>
            <a:pPr marL="264960" defTabSz="914400">
              <a:lnSpc>
                <a:spcPct val="100000"/>
              </a:lnSpc>
              <a:tabLst>
                <a:tab pos="0" algn="l"/>
              </a:tabLst>
            </a:pPr>
            <a:r>
              <a:rPr lang="ru-RU" sz="1500" b="0" strike="noStrike" spc="-1" dirty="0">
                <a:solidFill>
                  <a:schemeClr val="dk1"/>
                </a:solidFill>
                <a:latin typeface="verdana"/>
              </a:rPr>
              <a:t>на территории города Севастополя в целях реализации проекта; </a:t>
            </a:r>
            <a:endParaRPr lang="ru-RU" sz="1500" b="0" strike="noStrike" spc="-1" dirty="0">
              <a:solidFill>
                <a:srgbClr val="000000"/>
              </a:solidFill>
              <a:latin typeface="Open Sans"/>
            </a:endParaRPr>
          </a:p>
          <a:p>
            <a:pPr defTabSz="914400">
              <a:lnSpc>
                <a:spcPct val="100000"/>
              </a:lnSpc>
              <a:tabLst>
                <a:tab pos="0" algn="l"/>
              </a:tabLst>
            </a:pPr>
            <a:endParaRPr lang="ru-RU" sz="1500" b="0" strike="noStrike" spc="-1" dirty="0">
              <a:solidFill>
                <a:srgbClr val="000000"/>
              </a:solidFill>
              <a:latin typeface="Open Sans"/>
            </a:endParaRPr>
          </a:p>
          <a:p>
            <a:pPr marL="285840" indent="-285840" defTabSz="914400">
              <a:lnSpc>
                <a:spcPct val="100000"/>
              </a:lnSpc>
              <a:buClr>
                <a:srgbClr val="021828"/>
              </a:buClr>
              <a:buFont typeface="Wingdings" charset="2"/>
              <a:buChar char=""/>
              <a:tabLst>
                <a:tab pos="0" algn="l"/>
              </a:tabLst>
            </a:pPr>
            <a:r>
              <a:rPr lang="ru-RU" sz="1500" b="0" strike="noStrike" spc="-1" dirty="0">
                <a:solidFill>
                  <a:schemeClr val="dk1"/>
                </a:solidFill>
                <a:latin typeface="verdana"/>
              </a:rPr>
              <a:t>в рамках приказа Департамента сельского хозяйства </a:t>
            </a:r>
            <a:endParaRPr lang="ru-RU" sz="1500" b="0" strike="noStrike" spc="-1" dirty="0">
              <a:solidFill>
                <a:srgbClr val="000000"/>
              </a:solidFill>
              <a:latin typeface="Open Sans"/>
            </a:endParaRPr>
          </a:p>
          <a:p>
            <a:pPr marL="264960" defTabSz="914400">
              <a:lnSpc>
                <a:spcPct val="100000"/>
              </a:lnSpc>
              <a:tabLst>
                <a:tab pos="0" algn="l"/>
              </a:tabLst>
            </a:pPr>
            <a:r>
              <a:rPr lang="ru-RU" sz="1500" b="0" strike="noStrike" spc="-1" dirty="0">
                <a:solidFill>
                  <a:schemeClr val="dk1"/>
                </a:solidFill>
                <a:latin typeface="verdana"/>
              </a:rPr>
              <a:t>и потребительского рынка города Севастополя от 22.06.2022 № 125-П осуществлено межевание земельных участков, заявленных в проект, менее 1 га;</a:t>
            </a:r>
            <a:endParaRPr lang="ru-RU" sz="1500" b="0" strike="noStrike" spc="-1" dirty="0">
              <a:solidFill>
                <a:srgbClr val="000000"/>
              </a:solidFill>
              <a:latin typeface="Open Sans"/>
            </a:endParaRPr>
          </a:p>
          <a:p>
            <a:pPr defTabSz="914400">
              <a:lnSpc>
                <a:spcPct val="100000"/>
              </a:lnSpc>
              <a:tabLst>
                <a:tab pos="0" algn="l"/>
              </a:tabLst>
            </a:pPr>
            <a:endParaRPr lang="ru-RU" sz="1500" b="0" strike="noStrike" spc="-1" dirty="0">
              <a:solidFill>
                <a:srgbClr val="000000"/>
              </a:solidFill>
              <a:latin typeface="Open San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Рисунок 11"/>
          <p:cNvPicPr/>
          <p:nvPr/>
        </p:nvPicPr>
        <p:blipFill>
          <a:blip r:embed="rId3"/>
          <a:srcRect l="2229"/>
          <a:stretch/>
        </p:blipFill>
        <p:spPr>
          <a:xfrm>
            <a:off x="143640" y="675720"/>
            <a:ext cx="12048120" cy="6181560"/>
          </a:xfrm>
          <a:prstGeom prst="rect">
            <a:avLst/>
          </a:prstGeom>
          <a:ln w="0">
            <a:noFill/>
          </a:ln>
        </p:spPr>
      </p:pic>
      <p:pic>
        <p:nvPicPr>
          <p:cNvPr id="188" name="Рисунок 18"/>
          <p:cNvPicPr/>
          <p:nvPr/>
        </p:nvPicPr>
        <p:blipFill>
          <a:blip r:embed="rId4"/>
          <a:stretch/>
        </p:blipFill>
        <p:spPr>
          <a:xfrm>
            <a:off x="0" y="672480"/>
            <a:ext cx="7582320" cy="6185160"/>
          </a:xfrm>
          <a:prstGeom prst="rect">
            <a:avLst/>
          </a:prstGeom>
          <a:ln w="0">
            <a:noFill/>
          </a:ln>
        </p:spPr>
      </p:pic>
      <p:sp>
        <p:nvSpPr>
          <p:cNvPr id="189" name="Заголовок 1"/>
          <p:cNvSpPr/>
          <p:nvPr/>
        </p:nvSpPr>
        <p:spPr>
          <a:xfrm>
            <a:off x="1032480" y="206640"/>
            <a:ext cx="7590600" cy="3924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1600" b="0" strike="noStrike" spc="299">
                <a:solidFill>
                  <a:schemeClr val="lt1"/>
                </a:solidFill>
                <a:latin typeface="TT Firs Medium"/>
              </a:rPr>
              <a:t>СЛАЙД С ВЕРТИКАЛЬНОЙ ПОЛОСОЙ ФОТОГРАФИЙ</a:t>
            </a:r>
            <a:endParaRPr lang="ru-RU" sz="1600" b="0" strike="noStrike" spc="-1">
              <a:solidFill>
                <a:srgbClr val="000000"/>
              </a:solidFill>
              <a:latin typeface="Open Sans"/>
            </a:endParaRPr>
          </a:p>
        </p:txBody>
      </p:sp>
      <p:sp>
        <p:nvSpPr>
          <p:cNvPr id="190" name="Заголовок 3"/>
          <p:cNvSpPr/>
          <p:nvPr/>
        </p:nvSpPr>
        <p:spPr>
          <a:xfrm>
            <a:off x="9900720" y="0"/>
            <a:ext cx="229068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900" b="0" strike="noStrike" spc="299">
                <a:solidFill>
                  <a:schemeClr val="lt1"/>
                </a:solidFill>
                <a:latin typeface="DS Diploma"/>
              </a:rPr>
              <a:t>Название департамента </a:t>
            </a:r>
            <a:endParaRPr lang="ru-RU" sz="900" b="0" strike="noStrike" spc="-1">
              <a:solidFill>
                <a:srgbClr val="000000"/>
              </a:solidFill>
              <a:latin typeface="Open Sans"/>
            </a:endParaRPr>
          </a:p>
          <a:p>
            <a:pPr defTabSz="914400">
              <a:lnSpc>
                <a:spcPct val="90000"/>
              </a:lnSpc>
            </a:pPr>
            <a:r>
              <a:rPr lang="ru-RU" sz="900" b="0" strike="noStrike" spc="299">
                <a:solidFill>
                  <a:schemeClr val="lt1"/>
                </a:solidFill>
                <a:latin typeface="DS Diploma"/>
              </a:rPr>
              <a:t>или управления</a:t>
            </a:r>
            <a:endParaRPr lang="ru-RU" sz="900" b="0" strike="noStrike" spc="-1">
              <a:solidFill>
                <a:srgbClr val="000000"/>
              </a:solidFill>
              <a:latin typeface="Open Sans"/>
            </a:endParaRPr>
          </a:p>
          <a:p>
            <a:pPr defTabSz="914400">
              <a:lnSpc>
                <a:spcPct val="90000"/>
              </a:lnSpc>
            </a:pPr>
            <a:r>
              <a:rPr lang="ru-RU" sz="900" b="0" strike="noStrike" spc="299">
                <a:solidFill>
                  <a:schemeClr val="lt1"/>
                </a:solidFill>
                <a:latin typeface="DS Diploma"/>
              </a:rPr>
              <a:t>города Севастополя</a:t>
            </a:r>
            <a:endParaRPr lang="ru-RU" sz="900" b="0" strike="noStrike" spc="-1">
              <a:solidFill>
                <a:srgbClr val="000000"/>
              </a:solidFill>
              <a:latin typeface="Open Sans"/>
            </a:endParaRPr>
          </a:p>
        </p:txBody>
      </p:sp>
      <p:pic>
        <p:nvPicPr>
          <p:cNvPr id="191" name="Рисунок 14"/>
          <p:cNvPicPr/>
          <p:nvPr/>
        </p:nvPicPr>
        <p:blipFill>
          <a:blip r:embed="rId5"/>
          <a:stretch/>
        </p:blipFill>
        <p:spPr>
          <a:xfrm>
            <a:off x="0" y="4680"/>
            <a:ext cx="12191760" cy="692640"/>
          </a:xfrm>
          <a:prstGeom prst="rect">
            <a:avLst/>
          </a:prstGeom>
          <a:ln w="0">
            <a:noFill/>
          </a:ln>
        </p:spPr>
      </p:pic>
      <p:sp>
        <p:nvSpPr>
          <p:cNvPr id="192" name="Заголовок 1"/>
          <p:cNvSpPr/>
          <p:nvPr/>
        </p:nvSpPr>
        <p:spPr>
          <a:xfrm>
            <a:off x="79920" y="153360"/>
            <a:ext cx="7747920" cy="3924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1500" b="0" strike="noStrike" spc="299">
                <a:solidFill>
                  <a:schemeClr val="lt1"/>
                </a:solidFill>
                <a:latin typeface="TT Firs Medium"/>
              </a:rPr>
              <a:t>РЕАЛИЗАЦИЯ ПРОЕКТА В 2023 ГОДУ</a:t>
            </a:r>
            <a:endParaRPr lang="ru-RU" sz="1500" b="0" strike="noStrike" spc="-1">
              <a:solidFill>
                <a:srgbClr val="000000"/>
              </a:solidFill>
              <a:latin typeface="Open Sans"/>
            </a:endParaRPr>
          </a:p>
        </p:txBody>
      </p:sp>
      <p:pic>
        <p:nvPicPr>
          <p:cNvPr id="193" name="Picture 9" descr="Sevastopol_coat_on_arms_png-01-01.png"/>
          <p:cNvPicPr/>
          <p:nvPr/>
        </p:nvPicPr>
        <p:blipFill>
          <a:blip r:embed="rId6"/>
          <a:stretch/>
        </p:blipFill>
        <p:spPr>
          <a:xfrm>
            <a:off x="8152560" y="149760"/>
            <a:ext cx="379440" cy="459720"/>
          </a:xfrm>
          <a:prstGeom prst="rect">
            <a:avLst/>
          </a:prstGeom>
          <a:ln w="0">
            <a:noFill/>
          </a:ln>
        </p:spPr>
      </p:pic>
      <p:sp>
        <p:nvSpPr>
          <p:cNvPr id="194" name="Заголовок 3"/>
          <p:cNvSpPr/>
          <p:nvPr/>
        </p:nvSpPr>
        <p:spPr>
          <a:xfrm>
            <a:off x="8152560" y="0"/>
            <a:ext cx="403884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pPr>
            <a:r>
              <a:rPr lang="ru-RU" sz="1200" b="0" strike="noStrike" spc="299">
                <a:solidFill>
                  <a:schemeClr val="lt1"/>
                </a:solidFill>
                <a:latin typeface="DS Diploma"/>
              </a:rPr>
              <a:t>Правительство Севастополя </a:t>
            </a:r>
            <a:endParaRPr lang="ru-RU" sz="1200" b="0" strike="noStrike" spc="-1">
              <a:solidFill>
                <a:srgbClr val="000000"/>
              </a:solidFill>
              <a:latin typeface="Open Sans"/>
            </a:endParaRPr>
          </a:p>
        </p:txBody>
      </p:sp>
      <p:pic>
        <p:nvPicPr>
          <p:cNvPr id="195" name="Рисунок 1"/>
          <p:cNvPicPr/>
          <p:nvPr/>
        </p:nvPicPr>
        <p:blipFill>
          <a:blip r:embed="rId4"/>
          <a:stretch/>
        </p:blipFill>
        <p:spPr>
          <a:xfrm>
            <a:off x="3646440" y="690120"/>
            <a:ext cx="4505760" cy="6167160"/>
          </a:xfrm>
          <a:prstGeom prst="rect">
            <a:avLst/>
          </a:prstGeom>
          <a:ln w="0">
            <a:noFill/>
          </a:ln>
        </p:spPr>
      </p:pic>
      <p:sp>
        <p:nvSpPr>
          <p:cNvPr id="196" name="TextBox 12"/>
          <p:cNvSpPr/>
          <p:nvPr/>
        </p:nvSpPr>
        <p:spPr>
          <a:xfrm>
            <a:off x="0" y="899640"/>
            <a:ext cx="7582320" cy="516919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defTabSz="914400">
              <a:lnSpc>
                <a:spcPct val="100000"/>
              </a:lnSpc>
              <a:buClr>
                <a:srgbClr val="021828"/>
              </a:buClr>
              <a:buFont typeface="Wingdings" charset="2"/>
              <a:buChar char=""/>
            </a:pPr>
            <a:r>
              <a:rPr lang="ru-RU" sz="1500" b="0" strike="noStrike" spc="-1" dirty="0">
                <a:solidFill>
                  <a:schemeClr val="dk1"/>
                </a:solidFill>
                <a:latin typeface="verdana"/>
              </a:rPr>
              <a:t>к участию в проекте привлечено 2 хозяйствующих субъекта;</a:t>
            </a:r>
            <a:endParaRPr lang="ru-RU" sz="1500" b="0" strike="noStrike" spc="-1" dirty="0">
              <a:solidFill>
                <a:srgbClr val="000000"/>
              </a:solidFill>
              <a:latin typeface="Open Sans"/>
            </a:endParaRPr>
          </a:p>
          <a:p>
            <a:pPr defTabSz="914400">
              <a:lnSpc>
                <a:spcPct val="100000"/>
              </a:lnSpc>
            </a:pPr>
            <a:endParaRPr lang="ru-RU" sz="1500" b="0" strike="noStrike" spc="-1" dirty="0">
              <a:solidFill>
                <a:srgbClr val="000000"/>
              </a:solidFill>
              <a:latin typeface="Open Sans"/>
            </a:endParaRPr>
          </a:p>
          <a:p>
            <a:pPr marL="285840" indent="-285840" defTabSz="914400">
              <a:lnSpc>
                <a:spcPct val="100000"/>
              </a:lnSpc>
              <a:buClr>
                <a:srgbClr val="021828"/>
              </a:buClr>
              <a:buFont typeface="Wingdings" charset="2"/>
              <a:buChar char=""/>
            </a:pPr>
            <a:r>
              <a:rPr lang="ru-RU" sz="1500" b="0" strike="noStrike" spc="-1" dirty="0">
                <a:solidFill>
                  <a:schemeClr val="dk1"/>
                </a:solidFill>
                <a:latin typeface="verdana"/>
              </a:rPr>
              <a:t>сопровождение участников проекта</a:t>
            </a:r>
            <a:r>
              <a:rPr lang="ru-RU" sz="1500" b="0" strike="noStrike" spc="-1" dirty="0" smtClean="0">
                <a:solidFill>
                  <a:schemeClr val="dk1"/>
                </a:solidFill>
                <a:latin typeface="verdana"/>
              </a:rPr>
              <a:t>:</a:t>
            </a:r>
            <a:endParaRPr lang="en-US" sz="1500" spc="-1" dirty="0">
              <a:solidFill>
                <a:srgbClr val="000000"/>
              </a:solidFill>
              <a:latin typeface="Open Sans"/>
            </a:endParaRPr>
          </a:p>
          <a:p>
            <a:pPr marL="361950" indent="-90488" defTabSz="914400">
              <a:lnSpc>
                <a:spcPct val="100000"/>
              </a:lnSpc>
              <a:buClr>
                <a:srgbClr val="021828"/>
              </a:buClr>
            </a:pPr>
            <a:r>
              <a:rPr lang="ru-RU" sz="1500" b="0" strike="noStrike" spc="-1" dirty="0" smtClean="0">
                <a:solidFill>
                  <a:schemeClr val="dk1"/>
                </a:solidFill>
                <a:latin typeface="verdana"/>
              </a:rPr>
              <a:t>- </a:t>
            </a:r>
            <a:r>
              <a:rPr lang="en-US" sz="1500" b="0" strike="noStrike" spc="-1" dirty="0" smtClean="0">
                <a:solidFill>
                  <a:schemeClr val="dk1"/>
                </a:solidFill>
                <a:latin typeface="verdana"/>
              </a:rPr>
              <a:t>  </a:t>
            </a:r>
            <a:r>
              <a:rPr lang="ru-RU" sz="1500" b="0" strike="noStrike" spc="-1" dirty="0" smtClean="0">
                <a:solidFill>
                  <a:schemeClr val="dk1"/>
                </a:solidFill>
                <a:latin typeface="verdana"/>
              </a:rPr>
              <a:t>при </a:t>
            </a:r>
            <a:r>
              <a:rPr lang="ru-RU" sz="1500" b="0" strike="noStrike" spc="-1" dirty="0">
                <a:solidFill>
                  <a:schemeClr val="dk1"/>
                </a:solidFill>
                <a:latin typeface="verdana"/>
              </a:rPr>
              <a:t>подаче заявлений в адрес </a:t>
            </a:r>
            <a:r>
              <a:rPr lang="ru-RU" sz="1500" b="0" strike="noStrike" spc="-1" dirty="0" err="1">
                <a:solidFill>
                  <a:schemeClr val="dk1"/>
                </a:solidFill>
                <a:latin typeface="verdana"/>
              </a:rPr>
              <a:t>ДАиГ</a:t>
            </a:r>
            <a:r>
              <a:rPr lang="ru-RU" sz="1500" b="0" strike="noStrike" spc="-1" dirty="0">
                <a:solidFill>
                  <a:schemeClr val="dk1"/>
                </a:solidFill>
                <a:latin typeface="verdana"/>
              </a:rPr>
              <a:t>  в рамках корректировки ПЗЗ;</a:t>
            </a:r>
            <a:endParaRPr lang="ru-RU" sz="1500" b="0" strike="noStrike" spc="-1" dirty="0">
              <a:solidFill>
                <a:srgbClr val="000000"/>
              </a:solidFill>
              <a:latin typeface="Open Sans"/>
            </a:endParaRPr>
          </a:p>
          <a:p>
            <a:pPr marL="551070" indent="-285750" defTabSz="914400">
              <a:lnSpc>
                <a:spcPct val="100000"/>
              </a:lnSpc>
              <a:buClr>
                <a:srgbClr val="021828"/>
              </a:buClr>
              <a:buFontTx/>
              <a:buChar char="-"/>
            </a:pPr>
            <a:r>
              <a:rPr lang="ru-RU" sz="1500" b="0" strike="noStrike" spc="-1" dirty="0" smtClean="0">
                <a:solidFill>
                  <a:schemeClr val="dk1"/>
                </a:solidFill>
                <a:latin typeface="verdana"/>
              </a:rPr>
              <a:t>при </a:t>
            </a:r>
            <a:r>
              <a:rPr lang="ru-RU" sz="1500" b="0" strike="noStrike" spc="-1" dirty="0">
                <a:solidFill>
                  <a:schemeClr val="dk1"/>
                </a:solidFill>
                <a:latin typeface="verdana"/>
              </a:rPr>
              <a:t>смене ВРИ земель с учетом принятых ПЗЗ; </a:t>
            </a:r>
            <a:endParaRPr lang="en-US" sz="1500" spc="-1" dirty="0">
              <a:solidFill>
                <a:srgbClr val="000000"/>
              </a:solidFill>
              <a:latin typeface="Open Sans"/>
            </a:endParaRPr>
          </a:p>
          <a:p>
            <a:pPr marL="551070" indent="-285750" defTabSz="914400">
              <a:lnSpc>
                <a:spcPct val="100000"/>
              </a:lnSpc>
              <a:buClr>
                <a:srgbClr val="021828"/>
              </a:buClr>
              <a:buFontTx/>
              <a:buChar char="-"/>
            </a:pPr>
            <a:r>
              <a:rPr lang="ru-RU" sz="1500" b="0" strike="noStrike" spc="-1" dirty="0" smtClean="0">
                <a:solidFill>
                  <a:schemeClr val="dk1"/>
                </a:solidFill>
                <a:latin typeface="verdana"/>
              </a:rPr>
              <a:t>при </a:t>
            </a:r>
            <a:r>
              <a:rPr lang="ru-RU" sz="1500" b="0" strike="noStrike" spc="-1" dirty="0">
                <a:solidFill>
                  <a:schemeClr val="dk1"/>
                </a:solidFill>
                <a:latin typeface="verdana"/>
              </a:rPr>
              <a:t>внесении корректировок в ПЗЗ с целью присвоения специальной территориальной зоны проекта СХ-2.1 (терруар), территориальной зоны </a:t>
            </a:r>
            <a:r>
              <a:rPr lang="ru-RU" sz="1500" b="0" strike="noStrike" spc="-1" dirty="0" smtClean="0">
                <a:solidFill>
                  <a:schemeClr val="dk1"/>
                </a:solidFill>
                <a:latin typeface="verdana"/>
              </a:rPr>
              <a:t>СХ-2;</a:t>
            </a:r>
            <a:endParaRPr lang="en-US" sz="1500" spc="-1" dirty="0">
              <a:solidFill>
                <a:srgbClr val="000000"/>
              </a:solidFill>
              <a:latin typeface="Open Sans"/>
            </a:endParaRPr>
          </a:p>
          <a:p>
            <a:pPr marL="551070" indent="-285750" defTabSz="914400">
              <a:lnSpc>
                <a:spcPct val="100000"/>
              </a:lnSpc>
              <a:buClr>
                <a:srgbClr val="021828"/>
              </a:buClr>
              <a:buFontTx/>
              <a:buChar char="-"/>
            </a:pPr>
            <a:r>
              <a:rPr lang="ru-RU" sz="1500" b="0" strike="noStrike" spc="-1" dirty="0" smtClean="0">
                <a:solidFill>
                  <a:schemeClr val="dk1"/>
                </a:solidFill>
                <a:latin typeface="verdana"/>
              </a:rPr>
              <a:t>при </a:t>
            </a:r>
            <a:r>
              <a:rPr lang="ru-RU" sz="1500" b="0" strike="noStrike" spc="-1" dirty="0">
                <a:solidFill>
                  <a:schemeClr val="dk1"/>
                </a:solidFill>
                <a:latin typeface="verdana"/>
              </a:rPr>
              <a:t>взаимодействии с </a:t>
            </a:r>
            <a:r>
              <a:rPr lang="ru-RU" sz="1500" b="0" strike="noStrike" spc="-1" dirty="0" err="1">
                <a:solidFill>
                  <a:schemeClr val="dk1"/>
                </a:solidFill>
                <a:latin typeface="verdana"/>
              </a:rPr>
              <a:t>ресурсоснабжающими</a:t>
            </a:r>
            <a:r>
              <a:rPr lang="ru-RU" sz="1500" b="0" strike="noStrike" spc="-1" dirty="0">
                <a:solidFill>
                  <a:schemeClr val="dk1"/>
                </a:solidFill>
                <a:latin typeface="verdana"/>
              </a:rPr>
              <a:t> организациями города Севастополя в части проведения инженерных </a:t>
            </a:r>
            <a:r>
              <a:rPr lang="ru-RU" sz="1500" b="0" strike="noStrike" spc="-1" dirty="0" smtClean="0">
                <a:solidFill>
                  <a:schemeClr val="dk1"/>
                </a:solidFill>
                <a:latin typeface="verdana"/>
              </a:rPr>
              <a:t>коммуникаций;</a:t>
            </a:r>
            <a:endParaRPr lang="en-US" sz="1500" spc="-1" dirty="0">
              <a:solidFill>
                <a:srgbClr val="000000"/>
              </a:solidFill>
              <a:latin typeface="Open Sans"/>
            </a:endParaRPr>
          </a:p>
          <a:p>
            <a:pPr marL="551070" indent="-285750" defTabSz="914400">
              <a:lnSpc>
                <a:spcPct val="100000"/>
              </a:lnSpc>
              <a:buClr>
                <a:srgbClr val="021828"/>
              </a:buClr>
              <a:buFontTx/>
              <a:buChar char="-"/>
            </a:pPr>
            <a:r>
              <a:rPr lang="ru-RU" sz="1500" b="0" strike="noStrike" spc="-1" dirty="0" smtClean="0">
                <a:solidFill>
                  <a:schemeClr val="dk1"/>
                </a:solidFill>
                <a:latin typeface="verdana"/>
              </a:rPr>
              <a:t>при </a:t>
            </a:r>
            <a:r>
              <a:rPr lang="ru-RU" sz="1500" b="0" strike="noStrike" spc="-1" dirty="0">
                <a:solidFill>
                  <a:schemeClr val="dk1"/>
                </a:solidFill>
                <a:latin typeface="verdana"/>
              </a:rPr>
              <a:t>оказании государственных услуг «Получение разрешение                           на строительство», «Разрешение на ввод объекта                                           в эксплуатацию», «Выдача градостроительного плана                    земельного участка»;</a:t>
            </a:r>
            <a:endParaRPr lang="ru-RU" sz="1500" b="0" strike="noStrike" spc="-1" dirty="0">
              <a:solidFill>
                <a:srgbClr val="000000"/>
              </a:solidFill>
              <a:latin typeface="Open Sans"/>
            </a:endParaRPr>
          </a:p>
          <a:p>
            <a:pPr defTabSz="914400">
              <a:lnSpc>
                <a:spcPct val="100000"/>
              </a:lnSpc>
              <a:tabLst>
                <a:tab pos="0" algn="l"/>
              </a:tabLst>
            </a:pPr>
            <a:endParaRPr lang="ru-RU" sz="1500" b="0" strike="noStrike" spc="-1" dirty="0">
              <a:solidFill>
                <a:srgbClr val="000000"/>
              </a:solidFill>
              <a:latin typeface="Open Sans"/>
            </a:endParaRPr>
          </a:p>
          <a:p>
            <a:pPr marL="285840" indent="-285840" defTabSz="914400">
              <a:lnSpc>
                <a:spcPct val="100000"/>
              </a:lnSpc>
              <a:buClr>
                <a:srgbClr val="021828"/>
              </a:buClr>
              <a:buFont typeface="Wingdings" charset="2"/>
              <a:buChar char=""/>
              <a:tabLst>
                <a:tab pos="0" algn="l"/>
              </a:tabLst>
            </a:pPr>
            <a:r>
              <a:rPr lang="ru-RU" sz="1500" b="0" strike="noStrike" spc="-1" dirty="0">
                <a:solidFill>
                  <a:schemeClr val="dk1"/>
                </a:solidFill>
                <a:latin typeface="verdana"/>
              </a:rPr>
              <a:t>проработан вопрос: </a:t>
            </a:r>
            <a:endParaRPr lang="ru-RU" sz="1500" b="0" strike="noStrike" spc="-1" dirty="0">
              <a:solidFill>
                <a:srgbClr val="000000"/>
              </a:solidFill>
              <a:latin typeface="Open Sans"/>
            </a:endParaRPr>
          </a:p>
          <a:p>
            <a:pPr marL="557212" indent="-285750" defTabSz="914400">
              <a:lnSpc>
                <a:spcPct val="100000"/>
              </a:lnSpc>
              <a:buClr>
                <a:srgbClr val="021828"/>
              </a:buClr>
              <a:buFontTx/>
              <a:buChar char="-"/>
              <a:tabLst>
                <a:tab pos="0" algn="l"/>
                <a:tab pos="533400" algn="l"/>
              </a:tabLst>
            </a:pPr>
            <a:r>
              <a:rPr lang="ru-RU" sz="1500" b="0" strike="noStrike" spc="-1" dirty="0" smtClean="0">
                <a:solidFill>
                  <a:schemeClr val="dk1"/>
                </a:solidFill>
                <a:latin typeface="verdana"/>
              </a:rPr>
              <a:t>присвоения </a:t>
            </a:r>
            <a:r>
              <a:rPr lang="ru-RU" sz="1500" b="0" strike="noStrike" spc="-1" dirty="0">
                <a:solidFill>
                  <a:schemeClr val="dk1"/>
                </a:solidFill>
                <a:latin typeface="verdana"/>
              </a:rPr>
              <a:t>адреса земельным участкам участников </a:t>
            </a:r>
            <a:r>
              <a:rPr lang="ru-RU" sz="1500" b="0" strike="noStrike" spc="-1" dirty="0" smtClean="0">
                <a:solidFill>
                  <a:schemeClr val="dk1"/>
                </a:solidFill>
                <a:latin typeface="verdana"/>
              </a:rPr>
              <a:t>проекта</a:t>
            </a:r>
            <a:r>
              <a:rPr lang="en-US" sz="1500" spc="-1" dirty="0">
                <a:solidFill>
                  <a:srgbClr val="000000"/>
                </a:solidFill>
                <a:latin typeface="Open Sans"/>
              </a:rPr>
              <a:t> </a:t>
            </a:r>
            <a:endParaRPr lang="en-US" sz="1500" spc="-1" dirty="0" smtClean="0">
              <a:solidFill>
                <a:srgbClr val="000000"/>
              </a:solidFill>
              <a:latin typeface="Open Sans"/>
            </a:endParaRPr>
          </a:p>
          <a:p>
            <a:pPr marL="557212" indent="-285750" defTabSz="914400">
              <a:lnSpc>
                <a:spcPct val="100000"/>
              </a:lnSpc>
              <a:buClr>
                <a:srgbClr val="021828"/>
              </a:buClr>
              <a:buFontTx/>
              <a:buChar char="-"/>
              <a:tabLst>
                <a:tab pos="0" algn="l"/>
                <a:tab pos="533400" algn="l"/>
              </a:tabLst>
            </a:pPr>
            <a:r>
              <a:rPr lang="ru-RU" sz="1500" b="0" strike="noStrike" spc="-1" dirty="0" smtClean="0">
                <a:solidFill>
                  <a:schemeClr val="dk1"/>
                </a:solidFill>
                <a:latin typeface="verdana"/>
              </a:rPr>
              <a:t>с </a:t>
            </a:r>
            <a:r>
              <a:rPr lang="ru-RU" sz="1500" b="0" strike="noStrike" spc="-1" dirty="0">
                <a:solidFill>
                  <a:schemeClr val="dk1"/>
                </a:solidFill>
                <a:latin typeface="verdana"/>
              </a:rPr>
              <a:t>внесением в </a:t>
            </a:r>
            <a:r>
              <a:rPr lang="ru-RU" sz="1500" b="0" strike="noStrike" spc="-1" dirty="0" smtClean="0">
                <a:solidFill>
                  <a:schemeClr val="dk1"/>
                </a:solidFill>
                <a:latin typeface="verdana"/>
              </a:rPr>
              <a:t>ФИАС;</a:t>
            </a:r>
            <a:endParaRPr lang="en-US" sz="1500" spc="-1" dirty="0">
              <a:solidFill>
                <a:srgbClr val="000000"/>
              </a:solidFill>
              <a:latin typeface="Open Sans"/>
            </a:endParaRPr>
          </a:p>
          <a:p>
            <a:pPr marL="265113" indent="6350" defTabSz="914400">
              <a:lnSpc>
                <a:spcPct val="100000"/>
              </a:lnSpc>
              <a:tabLst>
                <a:tab pos="0" algn="l"/>
                <a:tab pos="533400" algn="l"/>
              </a:tabLst>
            </a:pPr>
            <a:r>
              <a:rPr lang="en-US" sz="1500" b="0" strike="noStrike" spc="-1" dirty="0" smtClean="0">
                <a:solidFill>
                  <a:srgbClr val="000000"/>
                </a:solidFill>
                <a:latin typeface="Open Sans"/>
              </a:rPr>
              <a:t>-    </a:t>
            </a:r>
            <a:r>
              <a:rPr lang="ru-RU" sz="1500" b="0" strike="noStrike" spc="-1" dirty="0" smtClean="0">
                <a:solidFill>
                  <a:schemeClr val="dk1"/>
                </a:solidFill>
                <a:latin typeface="verdana"/>
              </a:rPr>
              <a:t>получения </a:t>
            </a:r>
            <a:r>
              <a:rPr lang="ru-RU" sz="1500" b="0" strike="noStrike" spc="-1" dirty="0">
                <a:solidFill>
                  <a:schemeClr val="dk1"/>
                </a:solidFill>
                <a:latin typeface="verdana"/>
              </a:rPr>
              <a:t>лицензии на НТО (летнее кафе) на территории </a:t>
            </a:r>
            <a:endParaRPr lang="ru-RU" sz="1500" b="0" strike="noStrike" spc="-1" dirty="0">
              <a:solidFill>
                <a:srgbClr val="000000"/>
              </a:solidFill>
              <a:latin typeface="Open Sans"/>
            </a:endParaRPr>
          </a:p>
          <a:p>
            <a:pPr marL="265113" indent="6350" defTabSz="914400">
              <a:lnSpc>
                <a:spcPct val="100000"/>
              </a:lnSpc>
              <a:tabLst>
                <a:tab pos="0" algn="l"/>
                <a:tab pos="533400" algn="l"/>
              </a:tabLst>
            </a:pPr>
            <a:r>
              <a:rPr lang="en-US" sz="1500" b="0" strike="noStrike" spc="-1" dirty="0" smtClean="0">
                <a:solidFill>
                  <a:schemeClr val="dk1"/>
                </a:solidFill>
                <a:latin typeface="verdana"/>
              </a:rPr>
              <a:t>    </a:t>
            </a:r>
            <a:r>
              <a:rPr lang="ru-RU" sz="1500" b="0" strike="noStrike" spc="-1" dirty="0" smtClean="0">
                <a:solidFill>
                  <a:schemeClr val="dk1"/>
                </a:solidFill>
                <a:latin typeface="verdana"/>
              </a:rPr>
              <a:t>хозяйствующего </a:t>
            </a:r>
            <a:r>
              <a:rPr lang="ru-RU" sz="1500" b="0" strike="noStrike" spc="-1" dirty="0">
                <a:solidFill>
                  <a:schemeClr val="dk1"/>
                </a:solidFill>
                <a:latin typeface="verdana"/>
              </a:rPr>
              <a:t>субъекта.</a:t>
            </a:r>
            <a:endParaRPr lang="ru-RU" sz="1500" b="0" strike="noStrike" spc="-1" dirty="0">
              <a:solidFill>
                <a:srgbClr val="000000"/>
              </a:solidFill>
              <a:latin typeface="Open Sans"/>
            </a:endParaRPr>
          </a:p>
          <a:p>
            <a:pPr defTabSz="914400">
              <a:lnSpc>
                <a:spcPct val="100000"/>
              </a:lnSpc>
              <a:tabLst>
                <a:tab pos="0" algn="l"/>
              </a:tabLst>
            </a:pPr>
            <a:endParaRPr lang="ru-RU" sz="1500" b="0" strike="noStrike" spc="-1" dirty="0">
              <a:solidFill>
                <a:srgbClr val="000000"/>
              </a:solidFill>
              <a:latin typeface="Open Sans"/>
            </a:endParaRPr>
          </a:p>
          <a:p>
            <a:pPr defTabSz="914400">
              <a:lnSpc>
                <a:spcPct val="100000"/>
              </a:lnSpc>
              <a:tabLst>
                <a:tab pos="0" algn="l"/>
              </a:tabLst>
            </a:pPr>
            <a:endParaRPr lang="ru-RU" sz="1500" b="0" strike="noStrike" spc="-1" dirty="0">
              <a:solidFill>
                <a:srgbClr val="000000"/>
              </a:solidFill>
              <a:latin typeface="Open San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Рисунок 11"/>
          <p:cNvPicPr/>
          <p:nvPr/>
        </p:nvPicPr>
        <p:blipFill>
          <a:blip r:embed="rId3"/>
          <a:srcRect l="2229"/>
          <a:stretch/>
        </p:blipFill>
        <p:spPr>
          <a:xfrm>
            <a:off x="143640" y="675720"/>
            <a:ext cx="12048120" cy="6181560"/>
          </a:xfrm>
          <a:prstGeom prst="rect">
            <a:avLst/>
          </a:prstGeom>
          <a:ln w="0">
            <a:noFill/>
          </a:ln>
        </p:spPr>
      </p:pic>
      <p:pic>
        <p:nvPicPr>
          <p:cNvPr id="188" name="Рисунок 18"/>
          <p:cNvPicPr/>
          <p:nvPr/>
        </p:nvPicPr>
        <p:blipFill>
          <a:blip r:embed="rId4"/>
          <a:stretch/>
        </p:blipFill>
        <p:spPr>
          <a:xfrm>
            <a:off x="0" y="672480"/>
            <a:ext cx="7582320" cy="6185160"/>
          </a:xfrm>
          <a:prstGeom prst="rect">
            <a:avLst/>
          </a:prstGeom>
          <a:ln w="0">
            <a:noFill/>
          </a:ln>
        </p:spPr>
      </p:pic>
      <p:sp>
        <p:nvSpPr>
          <p:cNvPr id="189" name="Заголовок 1"/>
          <p:cNvSpPr/>
          <p:nvPr/>
        </p:nvSpPr>
        <p:spPr>
          <a:xfrm>
            <a:off x="1032480" y="206640"/>
            <a:ext cx="7590600" cy="3924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1600" b="0" strike="noStrike" spc="299">
                <a:solidFill>
                  <a:schemeClr val="lt1"/>
                </a:solidFill>
                <a:latin typeface="TT Firs Medium"/>
              </a:rPr>
              <a:t>СЛАЙД С ВЕРТИКАЛЬНОЙ ПОЛОСОЙ ФОТОГРАФИЙ</a:t>
            </a:r>
            <a:endParaRPr lang="ru-RU" sz="1600" b="0" strike="noStrike" spc="-1">
              <a:solidFill>
                <a:srgbClr val="000000"/>
              </a:solidFill>
              <a:latin typeface="Open Sans"/>
            </a:endParaRPr>
          </a:p>
        </p:txBody>
      </p:sp>
      <p:sp>
        <p:nvSpPr>
          <p:cNvPr id="190" name="Заголовок 3"/>
          <p:cNvSpPr/>
          <p:nvPr/>
        </p:nvSpPr>
        <p:spPr>
          <a:xfrm>
            <a:off x="9900720" y="0"/>
            <a:ext cx="229068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900" b="0" strike="noStrike" spc="299">
                <a:solidFill>
                  <a:schemeClr val="lt1"/>
                </a:solidFill>
                <a:latin typeface="DS Diploma"/>
              </a:rPr>
              <a:t>Название департамента </a:t>
            </a:r>
            <a:endParaRPr lang="ru-RU" sz="900" b="0" strike="noStrike" spc="-1">
              <a:solidFill>
                <a:srgbClr val="000000"/>
              </a:solidFill>
              <a:latin typeface="Open Sans"/>
            </a:endParaRPr>
          </a:p>
          <a:p>
            <a:pPr defTabSz="914400">
              <a:lnSpc>
                <a:spcPct val="90000"/>
              </a:lnSpc>
            </a:pPr>
            <a:r>
              <a:rPr lang="ru-RU" sz="900" b="0" strike="noStrike" spc="299">
                <a:solidFill>
                  <a:schemeClr val="lt1"/>
                </a:solidFill>
                <a:latin typeface="DS Diploma"/>
              </a:rPr>
              <a:t>или управления</a:t>
            </a:r>
            <a:endParaRPr lang="ru-RU" sz="900" b="0" strike="noStrike" spc="-1">
              <a:solidFill>
                <a:srgbClr val="000000"/>
              </a:solidFill>
              <a:latin typeface="Open Sans"/>
            </a:endParaRPr>
          </a:p>
          <a:p>
            <a:pPr defTabSz="914400">
              <a:lnSpc>
                <a:spcPct val="90000"/>
              </a:lnSpc>
            </a:pPr>
            <a:r>
              <a:rPr lang="ru-RU" sz="900" b="0" strike="noStrike" spc="299">
                <a:solidFill>
                  <a:schemeClr val="lt1"/>
                </a:solidFill>
                <a:latin typeface="DS Diploma"/>
              </a:rPr>
              <a:t>города Севастополя</a:t>
            </a:r>
            <a:endParaRPr lang="ru-RU" sz="900" b="0" strike="noStrike" spc="-1">
              <a:solidFill>
                <a:srgbClr val="000000"/>
              </a:solidFill>
              <a:latin typeface="Open Sans"/>
            </a:endParaRPr>
          </a:p>
        </p:txBody>
      </p:sp>
      <p:pic>
        <p:nvPicPr>
          <p:cNvPr id="191" name="Рисунок 14"/>
          <p:cNvPicPr/>
          <p:nvPr/>
        </p:nvPicPr>
        <p:blipFill>
          <a:blip r:embed="rId5"/>
          <a:stretch/>
        </p:blipFill>
        <p:spPr>
          <a:xfrm>
            <a:off x="0" y="4680"/>
            <a:ext cx="12191760" cy="692640"/>
          </a:xfrm>
          <a:prstGeom prst="rect">
            <a:avLst/>
          </a:prstGeom>
          <a:ln w="0">
            <a:noFill/>
          </a:ln>
        </p:spPr>
      </p:pic>
      <p:sp>
        <p:nvSpPr>
          <p:cNvPr id="192" name="Заголовок 1"/>
          <p:cNvSpPr/>
          <p:nvPr/>
        </p:nvSpPr>
        <p:spPr>
          <a:xfrm>
            <a:off x="79920" y="153360"/>
            <a:ext cx="7747920" cy="3924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1500" b="0" strike="noStrike" spc="299" dirty="0">
                <a:solidFill>
                  <a:schemeClr val="lt1"/>
                </a:solidFill>
                <a:latin typeface="TT Firs Medium"/>
              </a:rPr>
              <a:t>РЕАЛИЗАЦИЯ ПРОЕКТА В </a:t>
            </a:r>
            <a:r>
              <a:rPr lang="ru-RU" sz="1500" b="0" strike="noStrike" spc="299" dirty="0" smtClean="0">
                <a:solidFill>
                  <a:schemeClr val="lt1"/>
                </a:solidFill>
                <a:latin typeface="TT Firs Medium"/>
              </a:rPr>
              <a:t>202</a:t>
            </a:r>
            <a:r>
              <a:rPr lang="en-US" sz="1500" b="0" strike="noStrike" spc="299" dirty="0" smtClean="0">
                <a:solidFill>
                  <a:schemeClr val="lt1"/>
                </a:solidFill>
                <a:latin typeface="TT Firs Medium"/>
              </a:rPr>
              <a:t>4</a:t>
            </a:r>
            <a:r>
              <a:rPr lang="ru-RU" sz="1500" b="0" strike="noStrike" spc="299" dirty="0" smtClean="0">
                <a:solidFill>
                  <a:schemeClr val="lt1"/>
                </a:solidFill>
                <a:latin typeface="TT Firs Medium"/>
              </a:rPr>
              <a:t> </a:t>
            </a:r>
            <a:r>
              <a:rPr lang="ru-RU" sz="1500" b="0" strike="noStrike" spc="299" dirty="0">
                <a:solidFill>
                  <a:schemeClr val="lt1"/>
                </a:solidFill>
                <a:latin typeface="TT Firs Medium"/>
              </a:rPr>
              <a:t>ГОДУ</a:t>
            </a:r>
            <a:endParaRPr lang="ru-RU" sz="1500" b="0" strike="noStrike" spc="-1" dirty="0">
              <a:solidFill>
                <a:srgbClr val="000000"/>
              </a:solidFill>
              <a:latin typeface="Open Sans"/>
            </a:endParaRPr>
          </a:p>
        </p:txBody>
      </p:sp>
      <p:pic>
        <p:nvPicPr>
          <p:cNvPr id="193" name="Picture 9" descr="Sevastopol_coat_on_arms_png-01-01.png"/>
          <p:cNvPicPr/>
          <p:nvPr/>
        </p:nvPicPr>
        <p:blipFill>
          <a:blip r:embed="rId6"/>
          <a:stretch/>
        </p:blipFill>
        <p:spPr>
          <a:xfrm>
            <a:off x="8152560" y="149760"/>
            <a:ext cx="379440" cy="459720"/>
          </a:xfrm>
          <a:prstGeom prst="rect">
            <a:avLst/>
          </a:prstGeom>
          <a:ln w="0">
            <a:noFill/>
          </a:ln>
        </p:spPr>
      </p:pic>
      <p:sp>
        <p:nvSpPr>
          <p:cNvPr id="194" name="Заголовок 3"/>
          <p:cNvSpPr/>
          <p:nvPr/>
        </p:nvSpPr>
        <p:spPr>
          <a:xfrm>
            <a:off x="8152560" y="0"/>
            <a:ext cx="403884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pPr>
            <a:r>
              <a:rPr lang="ru-RU" sz="1200" b="0" strike="noStrike" spc="299">
                <a:solidFill>
                  <a:schemeClr val="lt1"/>
                </a:solidFill>
                <a:latin typeface="DS Diploma"/>
              </a:rPr>
              <a:t>Правительство Севастополя </a:t>
            </a:r>
            <a:endParaRPr lang="ru-RU" sz="1200" b="0" strike="noStrike" spc="-1">
              <a:solidFill>
                <a:srgbClr val="000000"/>
              </a:solidFill>
              <a:latin typeface="Open Sans"/>
            </a:endParaRPr>
          </a:p>
        </p:txBody>
      </p:sp>
      <p:pic>
        <p:nvPicPr>
          <p:cNvPr id="195" name="Рисунок 1"/>
          <p:cNvPicPr/>
          <p:nvPr/>
        </p:nvPicPr>
        <p:blipFill>
          <a:blip r:embed="rId4"/>
          <a:stretch/>
        </p:blipFill>
        <p:spPr>
          <a:xfrm>
            <a:off x="3646440" y="690120"/>
            <a:ext cx="6511548" cy="6167160"/>
          </a:xfrm>
          <a:prstGeom prst="rect">
            <a:avLst/>
          </a:prstGeom>
          <a:ln w="0">
            <a:noFill/>
          </a:ln>
        </p:spPr>
      </p:pic>
      <p:sp>
        <p:nvSpPr>
          <p:cNvPr id="196" name="TextBox 12"/>
          <p:cNvSpPr/>
          <p:nvPr/>
        </p:nvSpPr>
        <p:spPr>
          <a:xfrm>
            <a:off x="0" y="770760"/>
            <a:ext cx="8152560" cy="655418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defTabSz="914400">
              <a:lnSpc>
                <a:spcPct val="100000"/>
              </a:lnSpc>
              <a:buClr>
                <a:srgbClr val="021828"/>
              </a:buClr>
              <a:buFont typeface="Wingdings" charset="2"/>
              <a:buChar char=""/>
            </a:pPr>
            <a:r>
              <a:rPr lang="ru-RU" sz="1500" b="0" strike="noStrike" spc="-1" dirty="0">
                <a:solidFill>
                  <a:schemeClr val="dk1"/>
                </a:solidFill>
                <a:latin typeface="verdana"/>
              </a:rPr>
              <a:t>к участию в проекте </a:t>
            </a:r>
            <a:r>
              <a:rPr lang="ru-RU" sz="1500" b="0" strike="noStrike" spc="-1" dirty="0" smtClean="0">
                <a:solidFill>
                  <a:schemeClr val="dk1"/>
                </a:solidFill>
                <a:latin typeface="verdana"/>
              </a:rPr>
              <a:t>привлечен 1 хозяйствующий субъект;</a:t>
            </a:r>
            <a:endParaRPr lang="ru-RU" sz="1500" b="0" strike="noStrike" spc="-1" dirty="0">
              <a:solidFill>
                <a:srgbClr val="000000"/>
              </a:solidFill>
              <a:latin typeface="Open Sans"/>
            </a:endParaRPr>
          </a:p>
          <a:p>
            <a:pPr defTabSz="914400">
              <a:lnSpc>
                <a:spcPct val="100000"/>
              </a:lnSpc>
            </a:pPr>
            <a:endParaRPr lang="ru-RU" sz="1500" b="0" strike="noStrike" spc="-1" dirty="0">
              <a:solidFill>
                <a:srgbClr val="000000"/>
              </a:solidFill>
              <a:latin typeface="Open Sans"/>
            </a:endParaRPr>
          </a:p>
          <a:p>
            <a:pPr marL="285750" indent="-285750">
              <a:buFont typeface="Wingdings" panose="05000000000000000000" pitchFamily="2" charset="2"/>
              <a:buChar char="Ø"/>
              <a:tabLst>
                <a:tab pos="0" algn="l"/>
              </a:tabLst>
            </a:pPr>
            <a:r>
              <a:rPr lang="ru-RU" sz="1500" spc="-1" dirty="0">
                <a:solidFill>
                  <a:schemeClr val="dk1"/>
                </a:solidFill>
                <a:latin typeface="verdana"/>
              </a:rPr>
              <a:t>проведена работа по наполнению функциональной зоны виноградников в проекте Генерального плана горда Севастополя с целью обеспечения возможности размещения на земельных участках участников проекта как объектов виноградарства и виноделия, так и объектов винного туризма (магазинов, мест общественного питания, мест временного размещения туристов);</a:t>
            </a:r>
          </a:p>
          <a:p>
            <a:pPr marL="285750" indent="-285750">
              <a:buFont typeface="Wingdings" panose="05000000000000000000" pitchFamily="2" charset="2"/>
              <a:buChar char="Ø"/>
              <a:tabLst>
                <a:tab pos="0" algn="l"/>
              </a:tabLst>
            </a:pPr>
            <a:endParaRPr lang="ru-RU" sz="1500" spc="-1" dirty="0">
              <a:solidFill>
                <a:schemeClr val="dk1"/>
              </a:solidFill>
              <a:latin typeface="verdana"/>
            </a:endParaRPr>
          </a:p>
          <a:p>
            <a:pPr marL="285750" indent="-285750">
              <a:buFont typeface="Wingdings" panose="05000000000000000000" pitchFamily="2" charset="2"/>
              <a:buChar char="Ø"/>
              <a:tabLst>
                <a:tab pos="0" algn="l"/>
              </a:tabLst>
            </a:pPr>
            <a:r>
              <a:rPr lang="ru-RU" sz="1500" spc="-1" dirty="0">
                <a:solidFill>
                  <a:schemeClr val="dk1"/>
                </a:solidFill>
                <a:latin typeface="verdana"/>
              </a:rPr>
              <a:t>ускорение вопроса оказания государственных услуг, сопряженных со строительством объектов участников проекта;</a:t>
            </a:r>
          </a:p>
          <a:p>
            <a:pPr marL="285750" indent="-285750">
              <a:buFont typeface="Wingdings" panose="05000000000000000000" pitchFamily="2" charset="2"/>
              <a:buChar char="Ø"/>
              <a:tabLst>
                <a:tab pos="0" algn="l"/>
              </a:tabLst>
            </a:pPr>
            <a:endParaRPr lang="ru-RU" sz="1500" spc="-1" dirty="0">
              <a:solidFill>
                <a:schemeClr val="dk1"/>
              </a:solidFill>
              <a:latin typeface="verdana"/>
            </a:endParaRPr>
          </a:p>
          <a:p>
            <a:pPr marL="285750" indent="-285750">
              <a:buFont typeface="Wingdings" panose="05000000000000000000" pitchFamily="2" charset="2"/>
              <a:buChar char="Ø"/>
              <a:tabLst>
                <a:tab pos="0" algn="l"/>
              </a:tabLst>
            </a:pPr>
            <a:r>
              <a:rPr lang="ru-RU" sz="1500" spc="-1" dirty="0">
                <a:solidFill>
                  <a:schemeClr val="dk1"/>
                </a:solidFill>
                <a:latin typeface="verdana"/>
              </a:rPr>
              <a:t>обеспечено содействие при получении заключения о соответствии в отношении введённого в эксплуатацию объекта (комплекса городской винодельни);</a:t>
            </a:r>
          </a:p>
          <a:p>
            <a:pPr marL="285750" indent="-285750">
              <a:buFont typeface="Wingdings" panose="05000000000000000000" pitchFamily="2" charset="2"/>
              <a:buChar char="Ø"/>
              <a:tabLst>
                <a:tab pos="0" algn="l"/>
              </a:tabLst>
            </a:pPr>
            <a:endParaRPr lang="ru-RU" sz="1500" spc="-1" dirty="0">
              <a:solidFill>
                <a:schemeClr val="dk1"/>
              </a:solidFill>
              <a:latin typeface="verdana"/>
            </a:endParaRPr>
          </a:p>
          <a:p>
            <a:pPr marL="285750" indent="-285750">
              <a:buFont typeface="Wingdings" panose="05000000000000000000" pitchFamily="2" charset="2"/>
              <a:buChar char="Ø"/>
              <a:tabLst>
                <a:tab pos="0" algn="l"/>
              </a:tabLst>
            </a:pPr>
            <a:r>
              <a:rPr lang="ru-RU" sz="1500" spc="-1" dirty="0">
                <a:solidFill>
                  <a:schemeClr val="dk1"/>
                </a:solidFill>
                <a:latin typeface="verdana"/>
              </a:rPr>
              <a:t>работа при взаимодействии с </a:t>
            </a:r>
            <a:r>
              <a:rPr lang="ru-RU" sz="1500" spc="-1" dirty="0" err="1">
                <a:solidFill>
                  <a:schemeClr val="dk1"/>
                </a:solidFill>
                <a:latin typeface="verdana"/>
              </a:rPr>
              <a:t>ресурсоснабжающими</a:t>
            </a:r>
            <a:r>
              <a:rPr lang="ru-RU" sz="1500" spc="-1" dirty="0">
                <a:solidFill>
                  <a:schemeClr val="dk1"/>
                </a:solidFill>
                <a:latin typeface="verdana"/>
              </a:rPr>
              <a:t> организациями города Севастополя в части обеспечения проведения инженерных коммуникаций.</a:t>
            </a:r>
          </a:p>
          <a:p>
            <a:pPr marL="285750" indent="-285750">
              <a:buFont typeface="Wingdings" panose="05000000000000000000" pitchFamily="2" charset="2"/>
              <a:buChar char="Ø"/>
              <a:tabLst>
                <a:tab pos="0" algn="l"/>
              </a:tabLst>
            </a:pPr>
            <a:endParaRPr lang="ru-RU" sz="1500" spc="-1" dirty="0">
              <a:solidFill>
                <a:schemeClr val="dk1"/>
              </a:solidFill>
              <a:latin typeface="verdana"/>
            </a:endParaRPr>
          </a:p>
          <a:p>
            <a:pPr marL="285750" indent="-285750">
              <a:buFont typeface="Wingdings" panose="05000000000000000000" pitchFamily="2" charset="2"/>
              <a:buChar char="Ø"/>
              <a:tabLst>
                <a:tab pos="0" algn="l"/>
              </a:tabLst>
            </a:pPr>
            <a:r>
              <a:rPr lang="ru-RU" sz="1500" spc="-1" dirty="0">
                <a:solidFill>
                  <a:schemeClr val="dk1"/>
                </a:solidFill>
                <a:latin typeface="verdana"/>
              </a:rPr>
              <a:t>методическая работа при корректировке правил землепользования и застройки                     с целью присвоения необходимой территориальной зоны (СХ-2);</a:t>
            </a:r>
          </a:p>
          <a:p>
            <a:pPr marL="285750" indent="-285750">
              <a:buFont typeface="Wingdings" panose="05000000000000000000" pitchFamily="2" charset="2"/>
              <a:buChar char="Ø"/>
              <a:tabLst>
                <a:tab pos="0" algn="l"/>
              </a:tabLst>
            </a:pPr>
            <a:endParaRPr lang="ru-RU" sz="1500" spc="-1" dirty="0">
              <a:solidFill>
                <a:schemeClr val="dk1"/>
              </a:solidFill>
              <a:latin typeface="verdana"/>
            </a:endParaRPr>
          </a:p>
          <a:p>
            <a:pPr marL="285750" indent="-285750">
              <a:buFont typeface="Wingdings" panose="05000000000000000000" pitchFamily="2" charset="2"/>
              <a:buChar char="Ø"/>
              <a:tabLst>
                <a:tab pos="0" algn="l"/>
              </a:tabLst>
            </a:pPr>
            <a:r>
              <a:rPr lang="ru-RU" sz="1500" spc="-1" dirty="0">
                <a:solidFill>
                  <a:schemeClr val="dk1"/>
                </a:solidFill>
                <a:latin typeface="verdana"/>
              </a:rPr>
              <a:t>работа по присвоению адресов (с внесением в Федеральную информационную адресную систему) с целью дальнейшего лицензирования производства и осуществления продаж винодельческой продукции.</a:t>
            </a:r>
          </a:p>
          <a:p>
            <a:pPr>
              <a:tabLst>
                <a:tab pos="0" algn="l"/>
              </a:tabLst>
            </a:pPr>
            <a:endParaRPr lang="ru-RU" sz="1500" b="0" strike="noStrike" spc="-1" dirty="0">
              <a:solidFill>
                <a:srgbClr val="000000"/>
              </a:solidFill>
              <a:latin typeface="Open Sans"/>
            </a:endParaRPr>
          </a:p>
          <a:p>
            <a:pPr defTabSz="914400">
              <a:lnSpc>
                <a:spcPct val="100000"/>
              </a:lnSpc>
              <a:tabLst>
                <a:tab pos="0" algn="l"/>
              </a:tabLst>
            </a:pPr>
            <a:endParaRPr lang="ru-RU" sz="1500" b="0" strike="noStrike" spc="-1" dirty="0">
              <a:solidFill>
                <a:srgbClr val="000000"/>
              </a:solidFill>
              <a:latin typeface="Open Sans"/>
            </a:endParaRPr>
          </a:p>
        </p:txBody>
      </p:sp>
    </p:spTree>
    <p:extLst>
      <p:ext uri="{BB962C8B-B14F-4D97-AF65-F5344CB8AC3E}">
        <p14:creationId xmlns:p14="http://schemas.microsoft.com/office/powerpoint/2010/main" val="43851401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Рисунок 1"/>
          <p:cNvPicPr/>
          <p:nvPr/>
        </p:nvPicPr>
        <p:blipFill>
          <a:blip r:embed="rId3"/>
          <a:srcRect l="-6441" r="6441"/>
          <a:stretch/>
        </p:blipFill>
        <p:spPr>
          <a:xfrm>
            <a:off x="3060000" y="0"/>
            <a:ext cx="9143640" cy="6857640"/>
          </a:xfrm>
          <a:prstGeom prst="rect">
            <a:avLst/>
          </a:prstGeom>
          <a:ln w="0">
            <a:noFill/>
          </a:ln>
        </p:spPr>
      </p:pic>
      <p:pic>
        <p:nvPicPr>
          <p:cNvPr id="198" name="Рисунок 7"/>
          <p:cNvPicPr/>
          <p:nvPr/>
        </p:nvPicPr>
        <p:blipFill>
          <a:blip r:embed="rId4"/>
          <a:stretch/>
        </p:blipFill>
        <p:spPr>
          <a:xfrm>
            <a:off x="1457280" y="0"/>
            <a:ext cx="4600080" cy="6857640"/>
          </a:xfrm>
          <a:prstGeom prst="rect">
            <a:avLst/>
          </a:prstGeom>
          <a:ln w="0">
            <a:noFill/>
          </a:ln>
        </p:spPr>
      </p:pic>
      <p:pic>
        <p:nvPicPr>
          <p:cNvPr id="199" name="Рисунок 6"/>
          <p:cNvPicPr/>
          <p:nvPr/>
        </p:nvPicPr>
        <p:blipFill>
          <a:blip r:embed="rId5"/>
          <a:stretch/>
        </p:blipFill>
        <p:spPr>
          <a:xfrm>
            <a:off x="326880" y="538200"/>
            <a:ext cx="642960" cy="778680"/>
          </a:xfrm>
          <a:prstGeom prst="rect">
            <a:avLst/>
          </a:prstGeom>
          <a:ln w="0">
            <a:noFill/>
          </a:ln>
        </p:spPr>
      </p:pic>
      <p:pic>
        <p:nvPicPr>
          <p:cNvPr id="200" name="Рисунок 2"/>
          <p:cNvPicPr/>
          <p:nvPr/>
        </p:nvPicPr>
        <p:blipFill>
          <a:blip r:embed="rId6"/>
          <a:srcRect r="59805"/>
          <a:stretch/>
        </p:blipFill>
        <p:spPr>
          <a:xfrm>
            <a:off x="0" y="2757240"/>
            <a:ext cx="2378160" cy="3907440"/>
          </a:xfrm>
          <a:prstGeom prst="rect">
            <a:avLst/>
          </a:prstGeom>
          <a:ln w="0">
            <a:noFill/>
          </a:ln>
        </p:spPr>
      </p:pic>
      <p:pic>
        <p:nvPicPr>
          <p:cNvPr id="201" name="Рисунок 8"/>
          <p:cNvPicPr/>
          <p:nvPr/>
        </p:nvPicPr>
        <p:blipFill>
          <a:blip r:embed="rId7"/>
          <a:srcRect l="39468" t="24729" r="8277" b="20050"/>
          <a:stretch/>
        </p:blipFill>
        <p:spPr>
          <a:xfrm>
            <a:off x="1189080" y="82800"/>
            <a:ext cx="4093200" cy="30560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Рисунок 14"/>
          <p:cNvPicPr/>
          <p:nvPr/>
        </p:nvPicPr>
        <p:blipFill>
          <a:blip r:embed="rId2"/>
          <a:srcRect b="84349"/>
          <a:stretch/>
        </p:blipFill>
        <p:spPr>
          <a:xfrm>
            <a:off x="0" y="3967560"/>
            <a:ext cx="5714640" cy="2890080"/>
          </a:xfrm>
          <a:prstGeom prst="rect">
            <a:avLst/>
          </a:prstGeom>
          <a:ln w="0">
            <a:noFill/>
          </a:ln>
        </p:spPr>
      </p:pic>
      <p:pic>
        <p:nvPicPr>
          <p:cNvPr id="93" name="Рисунок 5"/>
          <p:cNvPicPr/>
          <p:nvPr/>
        </p:nvPicPr>
        <p:blipFill>
          <a:blip r:embed="rId3"/>
          <a:stretch/>
        </p:blipFill>
        <p:spPr>
          <a:xfrm>
            <a:off x="0" y="4680"/>
            <a:ext cx="12191760" cy="692640"/>
          </a:xfrm>
          <a:prstGeom prst="rect">
            <a:avLst/>
          </a:prstGeom>
          <a:ln w="0">
            <a:noFill/>
          </a:ln>
        </p:spPr>
      </p:pic>
      <p:sp>
        <p:nvSpPr>
          <p:cNvPr id="94" name="Заголовок 3"/>
          <p:cNvSpPr/>
          <p:nvPr/>
        </p:nvSpPr>
        <p:spPr>
          <a:xfrm>
            <a:off x="8128080" y="0"/>
            <a:ext cx="406368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pPr>
            <a:r>
              <a:rPr lang="ru-RU" sz="1200" b="0" strike="noStrike" spc="299">
                <a:solidFill>
                  <a:schemeClr val="lt1"/>
                </a:solidFill>
                <a:latin typeface="DS Diploma"/>
              </a:rPr>
              <a:t>Правительство Севастополя </a:t>
            </a:r>
            <a:endParaRPr lang="ru-RU" sz="1200" b="0" strike="noStrike" spc="-1">
              <a:solidFill>
                <a:srgbClr val="000000"/>
              </a:solidFill>
              <a:latin typeface="Open Sans"/>
            </a:endParaRPr>
          </a:p>
        </p:txBody>
      </p:sp>
      <p:pic>
        <p:nvPicPr>
          <p:cNvPr id="95" name="Рисунок 7"/>
          <p:cNvPicPr/>
          <p:nvPr/>
        </p:nvPicPr>
        <p:blipFill>
          <a:blip r:embed="rId4"/>
          <a:stretch/>
        </p:blipFill>
        <p:spPr>
          <a:xfrm>
            <a:off x="8128080" y="153360"/>
            <a:ext cx="377640" cy="462960"/>
          </a:xfrm>
          <a:prstGeom prst="rect">
            <a:avLst/>
          </a:prstGeom>
          <a:ln w="0">
            <a:noFill/>
          </a:ln>
        </p:spPr>
      </p:pic>
      <p:sp>
        <p:nvSpPr>
          <p:cNvPr id="96" name="Заголовок 1"/>
          <p:cNvSpPr/>
          <p:nvPr/>
        </p:nvSpPr>
        <p:spPr>
          <a:xfrm>
            <a:off x="79920" y="153360"/>
            <a:ext cx="7747920" cy="3924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1500" b="0" strike="noStrike" spc="299">
                <a:solidFill>
                  <a:schemeClr val="lt1"/>
                </a:solidFill>
                <a:latin typeface="TT Firs Medium"/>
              </a:rPr>
              <a:t>ПОРУЧЕНИЕ ПРЕЗИДЕНТА РОССИЙСКОЙ ФЕДЕРАЦИИ</a:t>
            </a:r>
            <a:endParaRPr lang="ru-RU" sz="1500" b="0" strike="noStrike" spc="-1">
              <a:solidFill>
                <a:srgbClr val="000000"/>
              </a:solidFill>
              <a:latin typeface="Open Sans"/>
            </a:endParaRPr>
          </a:p>
        </p:txBody>
      </p:sp>
      <p:pic>
        <p:nvPicPr>
          <p:cNvPr id="97" name="Рисунок 9"/>
          <p:cNvPicPr/>
          <p:nvPr/>
        </p:nvPicPr>
        <p:blipFill>
          <a:blip r:embed="rId5"/>
          <a:srcRect t="25505" b="22316"/>
          <a:stretch/>
        </p:blipFill>
        <p:spPr>
          <a:xfrm>
            <a:off x="7183440" y="672480"/>
            <a:ext cx="5008320" cy="3591360"/>
          </a:xfrm>
          <a:prstGeom prst="rect">
            <a:avLst/>
          </a:prstGeom>
          <a:ln w="0">
            <a:noFill/>
          </a:ln>
        </p:spPr>
      </p:pic>
      <p:pic>
        <p:nvPicPr>
          <p:cNvPr id="98" name="Рисунок 10"/>
          <p:cNvPicPr/>
          <p:nvPr/>
        </p:nvPicPr>
        <p:blipFill>
          <a:blip r:embed="rId6"/>
          <a:srcRect t="17824" b="25505"/>
          <a:stretch/>
        </p:blipFill>
        <p:spPr>
          <a:xfrm>
            <a:off x="6437520" y="3087720"/>
            <a:ext cx="5754240" cy="3769920"/>
          </a:xfrm>
          <a:prstGeom prst="rect">
            <a:avLst/>
          </a:prstGeom>
          <a:ln w="0">
            <a:noFill/>
          </a:ln>
        </p:spPr>
      </p:pic>
      <p:pic>
        <p:nvPicPr>
          <p:cNvPr id="99" name="Рисунок 11"/>
          <p:cNvPicPr/>
          <p:nvPr/>
        </p:nvPicPr>
        <p:blipFill>
          <a:blip r:embed="rId2"/>
          <a:stretch/>
        </p:blipFill>
        <p:spPr>
          <a:xfrm>
            <a:off x="5331960" y="672480"/>
            <a:ext cx="4138920" cy="6185160"/>
          </a:xfrm>
          <a:prstGeom prst="rect">
            <a:avLst/>
          </a:prstGeom>
          <a:ln w="0">
            <a:noFill/>
          </a:ln>
        </p:spPr>
      </p:pic>
      <p:sp>
        <p:nvSpPr>
          <p:cNvPr id="100" name="Прямоугольник 1"/>
          <p:cNvSpPr/>
          <p:nvPr/>
        </p:nvSpPr>
        <p:spPr>
          <a:xfrm>
            <a:off x="0" y="672480"/>
            <a:ext cx="8127720" cy="4720320"/>
          </a:xfrm>
          <a:prstGeom prst="rect">
            <a:avLst/>
          </a:prstGeom>
          <a:solidFill>
            <a:srgbClr val="D9F2FA"/>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endParaRPr lang="ru-RU" sz="1600" b="0" strike="noStrike" spc="-1">
              <a:solidFill>
                <a:srgbClr val="000000"/>
              </a:solidFill>
              <a:latin typeface="Open Sans"/>
            </a:endParaRPr>
          </a:p>
          <a:p>
            <a:pPr marL="358920" algn="just" defTabSz="914400">
              <a:lnSpc>
                <a:spcPct val="100000"/>
              </a:lnSpc>
              <a:tabLst>
                <a:tab pos="717480" algn="l"/>
              </a:tabLst>
            </a:pPr>
            <a:r>
              <a:rPr lang="ru-RU" sz="1600" b="0" strike="noStrike" spc="-1">
                <a:solidFill>
                  <a:schemeClr val="dk1"/>
                </a:solidFill>
                <a:latin typeface="verdana"/>
              </a:rPr>
              <a:t>	Подпунктом в) пункта 2 Перечня поручений по результатам проверки исполнения законодательства и решений Президента Российской Федерации, направленных на развитие виноградарства                    и виноделия от 16.12.2021 № Пр-2368, утвержденного Президентом Российской Федерации, поручено Правительству Российской Федерации совместно с органами исполнительной власти Республики Дагестан, Республики Крым, Краснодарского края, Ставропольского края, Ростовской области, города федерального значения Севастополя обеспечить утверждение комплекса мер по увеличению объемов продвижения отечественной продукции виноделия на внутреннем рынке, включая:</a:t>
            </a:r>
            <a:endParaRPr lang="ru-RU" sz="1600" b="0" strike="noStrike" spc="-1">
              <a:solidFill>
                <a:srgbClr val="000000"/>
              </a:solidFill>
              <a:latin typeface="Open Sans"/>
            </a:endParaRPr>
          </a:p>
          <a:p>
            <a:pPr marL="358920" algn="just" defTabSz="914400">
              <a:lnSpc>
                <a:spcPct val="100000"/>
              </a:lnSpc>
              <a:tabLst>
                <a:tab pos="717480" algn="l"/>
              </a:tabLst>
            </a:pPr>
            <a:endParaRPr lang="ru-RU" sz="1600" b="0" strike="noStrike" spc="-1">
              <a:solidFill>
                <a:srgbClr val="000000"/>
              </a:solidFill>
              <a:latin typeface="Open Sans"/>
            </a:endParaRPr>
          </a:p>
          <a:p>
            <a:pPr marL="623880" indent="-264960" defTabSz="914400">
              <a:lnSpc>
                <a:spcPct val="100000"/>
              </a:lnSpc>
              <a:buClr>
                <a:srgbClr val="021828"/>
              </a:buClr>
              <a:buFont typeface="Wingdings" charset="2"/>
              <a:buChar char=""/>
              <a:tabLst>
                <a:tab pos="982800" algn="l"/>
              </a:tabLst>
            </a:pPr>
            <a:r>
              <a:rPr lang="ru-RU" sz="1600" b="0" strike="noStrike" spc="-1">
                <a:solidFill>
                  <a:schemeClr val="dk1"/>
                </a:solidFill>
                <a:latin typeface="verdana"/>
              </a:rPr>
              <a:t>развитие винного туризма (энотуризма), экскурсионных маршрутов и сопутствующей инфраструктуры;</a:t>
            </a:r>
            <a:endParaRPr lang="ru-RU" sz="1600" b="0" strike="noStrike" spc="-1">
              <a:solidFill>
                <a:srgbClr val="000000"/>
              </a:solidFill>
              <a:latin typeface="Open Sans"/>
            </a:endParaRPr>
          </a:p>
          <a:p>
            <a:pPr defTabSz="914400">
              <a:lnSpc>
                <a:spcPct val="100000"/>
              </a:lnSpc>
              <a:tabLst>
                <a:tab pos="717480" algn="l"/>
              </a:tabLst>
            </a:pPr>
            <a:endParaRPr lang="ru-RU" sz="1600" b="0" strike="noStrike" spc="-1">
              <a:solidFill>
                <a:srgbClr val="000000"/>
              </a:solidFill>
              <a:latin typeface="Open Sans"/>
            </a:endParaRPr>
          </a:p>
          <a:p>
            <a:pPr marL="623880" indent="-264960" defTabSz="914400">
              <a:lnSpc>
                <a:spcPct val="100000"/>
              </a:lnSpc>
              <a:buClr>
                <a:srgbClr val="021828"/>
              </a:buClr>
              <a:buFont typeface="Wingdings" charset="2"/>
              <a:buChar char=""/>
              <a:tabLst>
                <a:tab pos="717480" algn="l"/>
              </a:tabLst>
            </a:pPr>
            <a:r>
              <a:rPr lang="ru-RU" sz="1600" b="0" strike="noStrike" spc="-1">
                <a:solidFill>
                  <a:schemeClr val="dk1"/>
                </a:solidFill>
                <a:latin typeface="verdana"/>
              </a:rPr>
              <a:t>поэтапное увеличение минимальной доли российской винодельческой продукции в ассортименте розничных торговых сетей и организаций общественного питания, имеющих лицензию на розничную продажу соответствующих товаров, в том числе                за счет их приоритетного предложения.</a:t>
            </a:r>
            <a:endParaRPr lang="ru-RU" sz="1600" b="0" strike="noStrike" spc="-1">
              <a:solidFill>
                <a:srgbClr val="000000"/>
              </a:solidFill>
              <a:latin typeface="Open Sans"/>
            </a:endParaRPr>
          </a:p>
          <a:p>
            <a:pPr defTabSz="914400">
              <a:lnSpc>
                <a:spcPct val="100000"/>
              </a:lnSpc>
              <a:tabLst>
                <a:tab pos="717480" algn="l"/>
              </a:tabLst>
            </a:pPr>
            <a:endParaRPr lang="ru-RU" sz="1600" b="0" strike="noStrike" spc="-1">
              <a:solidFill>
                <a:srgbClr val="000000"/>
              </a:solidFill>
              <a:latin typeface="Open Sans"/>
            </a:endParaRPr>
          </a:p>
          <a:p>
            <a:pPr defTabSz="914400">
              <a:lnSpc>
                <a:spcPct val="100000"/>
              </a:lnSpc>
              <a:tabLst>
                <a:tab pos="717480" algn="l"/>
              </a:tabLst>
            </a:pPr>
            <a:endParaRPr lang="ru-RU" sz="1600" b="0" strike="noStrike" spc="-1">
              <a:solidFill>
                <a:srgbClr val="000000"/>
              </a:solidFill>
              <a:latin typeface="Open San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Рисунок 21"/>
          <p:cNvPicPr/>
          <p:nvPr/>
        </p:nvPicPr>
        <p:blipFill>
          <a:blip r:embed="rId3"/>
          <a:stretch/>
        </p:blipFill>
        <p:spPr>
          <a:xfrm>
            <a:off x="7855200" y="3967560"/>
            <a:ext cx="4336560" cy="2890080"/>
          </a:xfrm>
          <a:prstGeom prst="rect">
            <a:avLst/>
          </a:prstGeom>
          <a:ln w="0">
            <a:noFill/>
          </a:ln>
        </p:spPr>
      </p:pic>
      <p:pic>
        <p:nvPicPr>
          <p:cNvPr id="102" name="Рисунок 19"/>
          <p:cNvPicPr/>
          <p:nvPr/>
        </p:nvPicPr>
        <p:blipFill>
          <a:blip r:embed="rId4"/>
          <a:stretch/>
        </p:blipFill>
        <p:spPr>
          <a:xfrm>
            <a:off x="7848000" y="672480"/>
            <a:ext cx="4343760" cy="3295440"/>
          </a:xfrm>
          <a:prstGeom prst="rect">
            <a:avLst/>
          </a:prstGeom>
          <a:ln w="0">
            <a:noFill/>
          </a:ln>
        </p:spPr>
      </p:pic>
      <p:pic>
        <p:nvPicPr>
          <p:cNvPr id="103" name="Рисунок 18"/>
          <p:cNvPicPr/>
          <p:nvPr/>
        </p:nvPicPr>
        <p:blipFill>
          <a:blip r:embed="rId5"/>
          <a:stretch/>
        </p:blipFill>
        <p:spPr>
          <a:xfrm>
            <a:off x="0" y="672480"/>
            <a:ext cx="8102160" cy="6185160"/>
          </a:xfrm>
          <a:prstGeom prst="rect">
            <a:avLst/>
          </a:prstGeom>
          <a:ln w="0">
            <a:noFill/>
          </a:ln>
        </p:spPr>
      </p:pic>
      <p:sp>
        <p:nvSpPr>
          <p:cNvPr id="104" name="Заголовок 1"/>
          <p:cNvSpPr/>
          <p:nvPr/>
        </p:nvSpPr>
        <p:spPr>
          <a:xfrm>
            <a:off x="1032480" y="206640"/>
            <a:ext cx="7590600" cy="3924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1600" b="0" strike="noStrike" spc="299">
                <a:solidFill>
                  <a:schemeClr val="lt1"/>
                </a:solidFill>
                <a:latin typeface="TT Firs Medium"/>
              </a:rPr>
              <a:t>СЛАЙД С ВЕРТИКАЛЬНОЙ ПОЛОСОЙ ФОТОГРАФИЙ</a:t>
            </a:r>
            <a:endParaRPr lang="ru-RU" sz="1600" b="0" strike="noStrike" spc="-1">
              <a:solidFill>
                <a:srgbClr val="000000"/>
              </a:solidFill>
              <a:latin typeface="Open Sans"/>
            </a:endParaRPr>
          </a:p>
        </p:txBody>
      </p:sp>
      <p:sp>
        <p:nvSpPr>
          <p:cNvPr id="105" name="Заголовок 3"/>
          <p:cNvSpPr/>
          <p:nvPr/>
        </p:nvSpPr>
        <p:spPr>
          <a:xfrm>
            <a:off x="9900720" y="0"/>
            <a:ext cx="229068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900" b="0" strike="noStrike" spc="299">
                <a:solidFill>
                  <a:schemeClr val="lt1"/>
                </a:solidFill>
                <a:latin typeface="DS Diploma"/>
              </a:rPr>
              <a:t>Название департамента </a:t>
            </a:r>
            <a:endParaRPr lang="ru-RU" sz="900" b="0" strike="noStrike" spc="-1">
              <a:solidFill>
                <a:srgbClr val="000000"/>
              </a:solidFill>
              <a:latin typeface="Open Sans"/>
            </a:endParaRPr>
          </a:p>
          <a:p>
            <a:pPr defTabSz="914400">
              <a:lnSpc>
                <a:spcPct val="90000"/>
              </a:lnSpc>
            </a:pPr>
            <a:r>
              <a:rPr lang="ru-RU" sz="900" b="0" strike="noStrike" spc="299">
                <a:solidFill>
                  <a:schemeClr val="lt1"/>
                </a:solidFill>
                <a:latin typeface="DS Diploma"/>
              </a:rPr>
              <a:t>или управления</a:t>
            </a:r>
            <a:endParaRPr lang="ru-RU" sz="900" b="0" strike="noStrike" spc="-1">
              <a:solidFill>
                <a:srgbClr val="000000"/>
              </a:solidFill>
              <a:latin typeface="Open Sans"/>
            </a:endParaRPr>
          </a:p>
          <a:p>
            <a:pPr defTabSz="914400">
              <a:lnSpc>
                <a:spcPct val="90000"/>
              </a:lnSpc>
            </a:pPr>
            <a:r>
              <a:rPr lang="ru-RU" sz="900" b="0" strike="noStrike" spc="299">
                <a:solidFill>
                  <a:schemeClr val="lt1"/>
                </a:solidFill>
                <a:latin typeface="DS Diploma"/>
              </a:rPr>
              <a:t>города Севастополя</a:t>
            </a:r>
            <a:endParaRPr lang="ru-RU" sz="900" b="0" strike="noStrike" spc="-1">
              <a:solidFill>
                <a:srgbClr val="000000"/>
              </a:solidFill>
              <a:latin typeface="Open Sans"/>
            </a:endParaRPr>
          </a:p>
        </p:txBody>
      </p:sp>
      <p:pic>
        <p:nvPicPr>
          <p:cNvPr id="106" name="Рисунок 14"/>
          <p:cNvPicPr/>
          <p:nvPr/>
        </p:nvPicPr>
        <p:blipFill>
          <a:blip r:embed="rId6"/>
          <a:stretch/>
        </p:blipFill>
        <p:spPr>
          <a:xfrm>
            <a:off x="0" y="4680"/>
            <a:ext cx="12191760" cy="692640"/>
          </a:xfrm>
          <a:prstGeom prst="rect">
            <a:avLst/>
          </a:prstGeom>
          <a:ln w="0">
            <a:noFill/>
          </a:ln>
        </p:spPr>
      </p:pic>
      <p:sp>
        <p:nvSpPr>
          <p:cNvPr id="107" name="Заголовок 1"/>
          <p:cNvSpPr/>
          <p:nvPr/>
        </p:nvSpPr>
        <p:spPr>
          <a:xfrm>
            <a:off x="79920" y="153360"/>
            <a:ext cx="7747920" cy="3924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1500" b="0" strike="noStrike" spc="299">
                <a:solidFill>
                  <a:schemeClr val="lt1"/>
                </a:solidFill>
                <a:latin typeface="TT Firs Medium"/>
              </a:rPr>
              <a:t>ЦЕЛИ ПРИОРИТЕТНОГО ПРОЕКТА</a:t>
            </a:r>
            <a:endParaRPr lang="ru-RU" sz="1500" b="0" strike="noStrike" spc="-1">
              <a:solidFill>
                <a:srgbClr val="000000"/>
              </a:solidFill>
              <a:latin typeface="Open Sans"/>
            </a:endParaRPr>
          </a:p>
        </p:txBody>
      </p:sp>
      <p:sp>
        <p:nvSpPr>
          <p:cNvPr id="108" name="Заголовок 3"/>
          <p:cNvSpPr/>
          <p:nvPr/>
        </p:nvSpPr>
        <p:spPr>
          <a:xfrm>
            <a:off x="8128080" y="0"/>
            <a:ext cx="406368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pPr>
            <a:r>
              <a:rPr lang="ru-RU" sz="1200" b="0" strike="noStrike" spc="299">
                <a:solidFill>
                  <a:schemeClr val="lt1"/>
                </a:solidFill>
                <a:latin typeface="DS Diploma"/>
              </a:rPr>
              <a:t>Правительство Севастополя </a:t>
            </a:r>
            <a:endParaRPr lang="ru-RU" sz="1200" b="0" strike="noStrike" spc="-1">
              <a:solidFill>
                <a:srgbClr val="000000"/>
              </a:solidFill>
              <a:latin typeface="Open Sans"/>
            </a:endParaRPr>
          </a:p>
        </p:txBody>
      </p:sp>
      <p:pic>
        <p:nvPicPr>
          <p:cNvPr id="109" name="Рисунок 1"/>
          <p:cNvPicPr/>
          <p:nvPr/>
        </p:nvPicPr>
        <p:blipFill>
          <a:blip r:embed="rId5"/>
          <a:stretch/>
        </p:blipFill>
        <p:spPr>
          <a:xfrm>
            <a:off x="5388840" y="672480"/>
            <a:ext cx="4138920" cy="6185160"/>
          </a:xfrm>
          <a:prstGeom prst="rect">
            <a:avLst/>
          </a:prstGeom>
          <a:ln w="0">
            <a:noFill/>
          </a:ln>
        </p:spPr>
      </p:pic>
      <p:graphicFrame>
        <p:nvGraphicFramePr>
          <p:cNvPr id="110" name="Таблица 3"/>
          <p:cNvGraphicFramePr/>
          <p:nvPr/>
        </p:nvGraphicFramePr>
        <p:xfrm>
          <a:off x="0" y="678600"/>
          <a:ext cx="8127720" cy="6171480"/>
        </p:xfrm>
        <a:graphic>
          <a:graphicData uri="http://schemas.openxmlformats.org/drawingml/2006/table">
            <a:tbl>
              <a:tblPr/>
              <a:tblGrid>
                <a:gridCol w="8127720">
                  <a:extLst>
                    <a:ext uri="{9D8B030D-6E8A-4147-A177-3AD203B41FA5}">
                      <a16:colId xmlns:a16="http://schemas.microsoft.com/office/drawing/2014/main" val="20000"/>
                    </a:ext>
                  </a:extLst>
                </a:gridCol>
              </a:tblGrid>
              <a:tr h="881640">
                <a:tc>
                  <a:txBody>
                    <a:bodyPr/>
                    <a:lstStyle/>
                    <a:p>
                      <a:pPr defTabSz="914400">
                        <a:lnSpc>
                          <a:spcPct val="100000"/>
                        </a:lnSpc>
                      </a:pPr>
                      <a:endParaRPr lang="en-US" sz="1600" b="0" strike="noStrike" spc="-1">
                        <a:solidFill>
                          <a:srgbClr val="021828"/>
                        </a:solidFill>
                        <a:latin typeface="verdana"/>
                      </a:endParaRPr>
                    </a:p>
                  </a:txBody>
                  <a:tcPr marL="360000" anchor="ctr">
                    <a:lnL w="12240">
                      <a:noFill/>
                      <a:prstDash val="solid"/>
                    </a:lnL>
                    <a:lnR w="12240">
                      <a:noFill/>
                      <a:prstDash val="solid"/>
                    </a:lnR>
                    <a:lnT w="12240">
                      <a:noFill/>
                      <a:prstDash val="solid"/>
                    </a:lnT>
                    <a:lnB w="38160">
                      <a:noFill/>
                      <a:prstDash val="solid"/>
                    </a:lnB>
                    <a:solidFill>
                      <a:srgbClr val="D9F2FA"/>
                    </a:solidFill>
                  </a:tcPr>
                </a:tc>
                <a:extLst>
                  <a:ext uri="{0D108BD9-81ED-4DB2-BD59-A6C34878D82A}">
                    <a16:rowId xmlns:a16="http://schemas.microsoft.com/office/drawing/2014/main" val="10000"/>
                  </a:ext>
                </a:extLst>
              </a:tr>
              <a:tr h="881640">
                <a:tc>
                  <a:txBody>
                    <a:bodyPr/>
                    <a:lstStyle/>
                    <a:p>
                      <a:pPr defTabSz="914400">
                        <a:lnSpc>
                          <a:spcPct val="100000"/>
                        </a:lnSpc>
                      </a:pPr>
                      <a:endParaRPr lang="en-US" sz="1600" b="0" strike="noStrike" spc="-1">
                        <a:solidFill>
                          <a:schemeClr val="dk1"/>
                        </a:solidFill>
                        <a:latin typeface="verdana"/>
                      </a:endParaRPr>
                    </a:p>
                  </a:txBody>
                  <a:tcPr marL="360000" anchor="ctr">
                    <a:lnL w="12240">
                      <a:noFill/>
                      <a:prstDash val="solid"/>
                    </a:lnL>
                    <a:lnR w="12240">
                      <a:noFill/>
                      <a:prstDash val="solid"/>
                    </a:lnR>
                    <a:lnT w="38160">
                      <a:noFill/>
                      <a:prstDash val="solid"/>
                    </a:lnT>
                    <a:lnB w="12240">
                      <a:noFill/>
                      <a:prstDash val="solid"/>
                    </a:lnB>
                    <a:solidFill>
                      <a:srgbClr val="D9F2FA"/>
                    </a:solidFill>
                  </a:tcPr>
                </a:tc>
                <a:extLst>
                  <a:ext uri="{0D108BD9-81ED-4DB2-BD59-A6C34878D82A}">
                    <a16:rowId xmlns:a16="http://schemas.microsoft.com/office/drawing/2014/main" val="10001"/>
                  </a:ext>
                </a:extLst>
              </a:tr>
              <a:tr h="881640">
                <a:tc>
                  <a:txBody>
                    <a:bodyPr/>
                    <a:lstStyle/>
                    <a:p>
                      <a:pPr defTabSz="914400">
                        <a:lnSpc>
                          <a:spcPct val="100000"/>
                        </a:lnSpc>
                      </a:pPr>
                      <a:endParaRPr lang="en-US" sz="1600" b="0" strike="noStrike" spc="-1">
                        <a:solidFill>
                          <a:schemeClr val="dk1"/>
                        </a:solidFill>
                        <a:latin typeface="verdana"/>
                      </a:endParaRPr>
                    </a:p>
                  </a:txBody>
                  <a:tcPr marL="360000" anchor="ctr">
                    <a:lnL w="12240">
                      <a:noFill/>
                      <a:prstDash val="solid"/>
                    </a:lnL>
                    <a:lnR w="12240">
                      <a:noFill/>
                      <a:prstDash val="solid"/>
                    </a:lnR>
                    <a:lnT w="12240">
                      <a:noFill/>
                      <a:prstDash val="solid"/>
                    </a:lnT>
                    <a:lnB w="12240">
                      <a:noFill/>
                      <a:prstDash val="solid"/>
                    </a:lnB>
                    <a:solidFill>
                      <a:srgbClr val="D9F2FA"/>
                    </a:solidFill>
                  </a:tcPr>
                </a:tc>
                <a:extLst>
                  <a:ext uri="{0D108BD9-81ED-4DB2-BD59-A6C34878D82A}">
                    <a16:rowId xmlns:a16="http://schemas.microsoft.com/office/drawing/2014/main" val="10002"/>
                  </a:ext>
                </a:extLst>
              </a:tr>
              <a:tr h="881640">
                <a:tc>
                  <a:txBody>
                    <a:bodyPr/>
                    <a:lstStyle/>
                    <a:p>
                      <a:pPr defTabSz="914400">
                        <a:lnSpc>
                          <a:spcPct val="100000"/>
                        </a:lnSpc>
                      </a:pPr>
                      <a:endParaRPr lang="ru-RU" sz="1600" b="0" strike="noStrike" spc="-1">
                        <a:solidFill>
                          <a:schemeClr val="dk1"/>
                        </a:solidFill>
                        <a:latin typeface="verdana"/>
                      </a:endParaRPr>
                    </a:p>
                  </a:txBody>
                  <a:tcPr marL="360000" anchor="ctr">
                    <a:lnL w="12240">
                      <a:noFill/>
                      <a:prstDash val="solid"/>
                    </a:lnL>
                    <a:lnR w="12240">
                      <a:noFill/>
                      <a:prstDash val="solid"/>
                    </a:lnR>
                    <a:lnT w="12240">
                      <a:noFill/>
                      <a:prstDash val="solid"/>
                    </a:lnT>
                    <a:lnB w="12240">
                      <a:noFill/>
                      <a:prstDash val="solid"/>
                    </a:lnB>
                    <a:solidFill>
                      <a:srgbClr val="D9F2FA"/>
                    </a:solidFill>
                  </a:tcPr>
                </a:tc>
                <a:extLst>
                  <a:ext uri="{0D108BD9-81ED-4DB2-BD59-A6C34878D82A}">
                    <a16:rowId xmlns:a16="http://schemas.microsoft.com/office/drawing/2014/main" val="10003"/>
                  </a:ext>
                </a:extLst>
              </a:tr>
              <a:tr h="881640">
                <a:tc>
                  <a:txBody>
                    <a:bodyPr/>
                    <a:lstStyle/>
                    <a:p>
                      <a:pPr defTabSz="914400">
                        <a:lnSpc>
                          <a:spcPct val="100000"/>
                        </a:lnSpc>
                      </a:pPr>
                      <a:endParaRPr lang="ru-RU" sz="1600" b="0" strike="noStrike" spc="-1">
                        <a:solidFill>
                          <a:schemeClr val="dk1"/>
                        </a:solidFill>
                        <a:latin typeface="verdana"/>
                      </a:endParaRPr>
                    </a:p>
                  </a:txBody>
                  <a:tcPr marL="360000" anchor="ctr">
                    <a:lnL w="12240">
                      <a:noFill/>
                      <a:prstDash val="solid"/>
                    </a:lnL>
                    <a:lnR w="12240">
                      <a:noFill/>
                      <a:prstDash val="solid"/>
                    </a:lnR>
                    <a:lnT w="12240">
                      <a:noFill/>
                      <a:prstDash val="solid"/>
                    </a:lnT>
                    <a:lnB w="12240">
                      <a:noFill/>
                      <a:prstDash val="solid"/>
                    </a:lnB>
                    <a:solidFill>
                      <a:srgbClr val="D9F2FA"/>
                    </a:solidFill>
                  </a:tcPr>
                </a:tc>
                <a:extLst>
                  <a:ext uri="{0D108BD9-81ED-4DB2-BD59-A6C34878D82A}">
                    <a16:rowId xmlns:a16="http://schemas.microsoft.com/office/drawing/2014/main" val="10004"/>
                  </a:ext>
                </a:extLst>
              </a:tr>
              <a:tr h="881640">
                <a:tc>
                  <a:txBody>
                    <a:bodyPr/>
                    <a:lstStyle/>
                    <a:p>
                      <a:pPr defTabSz="914400">
                        <a:lnSpc>
                          <a:spcPct val="100000"/>
                        </a:lnSpc>
                      </a:pPr>
                      <a:endParaRPr lang="ru-RU" sz="1600" b="0" strike="noStrike" spc="-1">
                        <a:solidFill>
                          <a:schemeClr val="dk1"/>
                        </a:solidFill>
                        <a:latin typeface="verdana"/>
                      </a:endParaRPr>
                    </a:p>
                  </a:txBody>
                  <a:tcPr marL="360000" anchor="ctr">
                    <a:lnL w="12240">
                      <a:noFill/>
                      <a:prstDash val="solid"/>
                    </a:lnL>
                    <a:lnR w="12240">
                      <a:noFill/>
                      <a:prstDash val="solid"/>
                    </a:lnR>
                    <a:lnT w="12240">
                      <a:noFill/>
                      <a:prstDash val="solid"/>
                    </a:lnT>
                    <a:lnB w="12240">
                      <a:noFill/>
                      <a:prstDash val="solid"/>
                    </a:lnB>
                    <a:solidFill>
                      <a:srgbClr val="D9F2FA"/>
                    </a:solidFill>
                  </a:tcPr>
                </a:tc>
                <a:extLst>
                  <a:ext uri="{0D108BD9-81ED-4DB2-BD59-A6C34878D82A}">
                    <a16:rowId xmlns:a16="http://schemas.microsoft.com/office/drawing/2014/main" val="10005"/>
                  </a:ext>
                </a:extLst>
              </a:tr>
              <a:tr h="881640">
                <a:tc>
                  <a:txBody>
                    <a:bodyPr/>
                    <a:lstStyle/>
                    <a:p>
                      <a:pPr defTabSz="914400">
                        <a:lnSpc>
                          <a:spcPct val="100000"/>
                        </a:lnSpc>
                      </a:pPr>
                      <a:endParaRPr lang="en-US" sz="1600" b="0" strike="noStrike" spc="-1">
                        <a:solidFill>
                          <a:schemeClr val="dk1"/>
                        </a:solidFill>
                        <a:latin typeface="verdana"/>
                      </a:endParaRPr>
                    </a:p>
                  </a:txBody>
                  <a:tcPr marL="360000" anchor="ctr">
                    <a:lnL w="12240">
                      <a:noFill/>
                      <a:prstDash val="solid"/>
                    </a:lnL>
                    <a:lnR w="12240">
                      <a:noFill/>
                      <a:prstDash val="solid"/>
                    </a:lnR>
                    <a:lnT w="12240">
                      <a:noFill/>
                      <a:prstDash val="solid"/>
                    </a:lnT>
                    <a:lnB w="12240">
                      <a:noFill/>
                      <a:prstDash val="solid"/>
                    </a:lnB>
                    <a:solidFill>
                      <a:srgbClr val="D9F2FA"/>
                    </a:solidFill>
                  </a:tcPr>
                </a:tc>
                <a:extLst>
                  <a:ext uri="{0D108BD9-81ED-4DB2-BD59-A6C34878D82A}">
                    <a16:rowId xmlns:a16="http://schemas.microsoft.com/office/drawing/2014/main" val="10006"/>
                  </a:ext>
                </a:extLst>
              </a:tr>
            </a:tbl>
          </a:graphicData>
        </a:graphic>
      </p:graphicFrame>
      <p:sp>
        <p:nvSpPr>
          <p:cNvPr id="111" name="TextBox 12"/>
          <p:cNvSpPr/>
          <p:nvPr/>
        </p:nvSpPr>
        <p:spPr>
          <a:xfrm>
            <a:off x="171360" y="1321200"/>
            <a:ext cx="9848160" cy="397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3320" indent="-283320" defTabSz="914400">
              <a:lnSpc>
                <a:spcPct val="100000"/>
              </a:lnSpc>
              <a:buClr>
                <a:srgbClr val="021828"/>
              </a:buClr>
              <a:buFont typeface="Wingdings" charset="2"/>
              <a:buChar char=""/>
            </a:pPr>
            <a:r>
              <a:rPr lang="ru-RU" sz="1700" b="0" strike="noStrike" spc="-1">
                <a:solidFill>
                  <a:srgbClr val="021828"/>
                </a:solidFill>
                <a:latin typeface="verdana"/>
              </a:rPr>
              <a:t>увеличение площади виноградных насаждений;</a:t>
            </a:r>
            <a:endParaRPr lang="ru-RU" sz="1700" b="0" strike="noStrike" spc="-1">
              <a:solidFill>
                <a:srgbClr val="000000"/>
              </a:solidFill>
              <a:latin typeface="Open Sans"/>
            </a:endParaRPr>
          </a:p>
          <a:p>
            <a:pPr defTabSz="914400">
              <a:lnSpc>
                <a:spcPct val="100000"/>
              </a:lnSpc>
            </a:pPr>
            <a:endParaRPr lang="ru-RU" sz="1700" b="0" strike="noStrike" spc="-1">
              <a:solidFill>
                <a:srgbClr val="000000"/>
              </a:solidFill>
              <a:latin typeface="Open Sans"/>
            </a:endParaRPr>
          </a:p>
          <a:p>
            <a:pPr marL="343080" indent="-343080" defTabSz="914400">
              <a:lnSpc>
                <a:spcPct val="100000"/>
              </a:lnSpc>
              <a:buClr>
                <a:srgbClr val="021828"/>
              </a:buClr>
              <a:buFont typeface="Wingdings" charset="2"/>
              <a:buChar char=""/>
            </a:pPr>
            <a:r>
              <a:rPr lang="ru-RU" sz="1700" b="0" strike="noStrike" spc="-1">
                <a:solidFill>
                  <a:srgbClr val="021828"/>
                </a:solidFill>
                <a:latin typeface="verdana"/>
              </a:rPr>
              <a:t>выход на рынок с новым туристическим продуктом;</a:t>
            </a:r>
            <a:endParaRPr lang="ru-RU" sz="1700" b="0" strike="noStrike" spc="-1">
              <a:solidFill>
                <a:srgbClr val="000000"/>
              </a:solidFill>
              <a:latin typeface="Open Sans"/>
            </a:endParaRPr>
          </a:p>
          <a:p>
            <a:pPr defTabSz="914400">
              <a:lnSpc>
                <a:spcPct val="100000"/>
              </a:lnSpc>
            </a:pPr>
            <a:endParaRPr lang="ru-RU" sz="1700" b="0" strike="noStrike" spc="-1">
              <a:solidFill>
                <a:srgbClr val="000000"/>
              </a:solidFill>
              <a:latin typeface="Open Sans"/>
            </a:endParaRPr>
          </a:p>
          <a:p>
            <a:pPr marL="343080" indent="-343080" defTabSz="914400">
              <a:lnSpc>
                <a:spcPct val="100000"/>
              </a:lnSpc>
              <a:buClr>
                <a:srgbClr val="021828"/>
              </a:buClr>
              <a:buFont typeface="Wingdings" charset="2"/>
              <a:buChar char=""/>
            </a:pPr>
            <a:r>
              <a:rPr lang="ru-RU" sz="1700" b="0" strike="noStrike" spc="-1">
                <a:solidFill>
                  <a:srgbClr val="021828"/>
                </a:solidFill>
                <a:latin typeface="verdana"/>
              </a:rPr>
              <a:t>повышение туристической привлекательности города Севастополя;</a:t>
            </a:r>
            <a:endParaRPr lang="ru-RU" sz="1700" b="0" strike="noStrike" spc="-1">
              <a:solidFill>
                <a:srgbClr val="000000"/>
              </a:solidFill>
              <a:latin typeface="Open Sans"/>
            </a:endParaRPr>
          </a:p>
          <a:p>
            <a:pPr defTabSz="914400">
              <a:lnSpc>
                <a:spcPct val="100000"/>
              </a:lnSpc>
            </a:pPr>
            <a:endParaRPr lang="ru-RU" sz="1700" b="0" strike="noStrike" spc="-1">
              <a:solidFill>
                <a:srgbClr val="000000"/>
              </a:solidFill>
              <a:latin typeface="Open Sans"/>
            </a:endParaRPr>
          </a:p>
          <a:p>
            <a:pPr marL="343080" indent="-343080" defTabSz="914400">
              <a:lnSpc>
                <a:spcPct val="100000"/>
              </a:lnSpc>
              <a:buClr>
                <a:srgbClr val="021828"/>
              </a:buClr>
              <a:buFont typeface="Wingdings" charset="2"/>
              <a:buChar char=""/>
            </a:pPr>
            <a:r>
              <a:rPr lang="ru-RU" sz="1700" b="0" strike="noStrike" spc="-1">
                <a:solidFill>
                  <a:srgbClr val="021828"/>
                </a:solidFill>
                <a:latin typeface="verdana"/>
              </a:rPr>
              <a:t>формирование благоприятной деловой среды;</a:t>
            </a:r>
            <a:endParaRPr lang="ru-RU" sz="1700" b="0" strike="noStrike" spc="-1">
              <a:solidFill>
                <a:srgbClr val="000000"/>
              </a:solidFill>
              <a:latin typeface="Open Sans"/>
            </a:endParaRPr>
          </a:p>
          <a:p>
            <a:pPr defTabSz="914400">
              <a:lnSpc>
                <a:spcPct val="100000"/>
              </a:lnSpc>
            </a:pPr>
            <a:endParaRPr lang="ru-RU" sz="1700" b="0" strike="noStrike" spc="-1">
              <a:solidFill>
                <a:srgbClr val="000000"/>
              </a:solidFill>
              <a:latin typeface="Open Sans"/>
            </a:endParaRPr>
          </a:p>
          <a:p>
            <a:pPr marL="343080" indent="-343080" defTabSz="914400">
              <a:lnSpc>
                <a:spcPct val="100000"/>
              </a:lnSpc>
              <a:buClr>
                <a:srgbClr val="021828"/>
              </a:buClr>
              <a:buFont typeface="Wingdings" charset="2"/>
              <a:buChar char=""/>
            </a:pPr>
            <a:r>
              <a:rPr lang="ru-RU" sz="1700" b="0" strike="noStrike" spc="-1">
                <a:solidFill>
                  <a:srgbClr val="021828"/>
                </a:solidFill>
                <a:latin typeface="verdana"/>
              </a:rPr>
              <a:t>увеличение инвестиционного потенциала Севастополя;</a:t>
            </a:r>
            <a:endParaRPr lang="ru-RU" sz="1700" b="0" strike="noStrike" spc="-1">
              <a:solidFill>
                <a:srgbClr val="000000"/>
              </a:solidFill>
              <a:latin typeface="Open Sans"/>
            </a:endParaRPr>
          </a:p>
          <a:p>
            <a:pPr defTabSz="914400">
              <a:lnSpc>
                <a:spcPct val="100000"/>
              </a:lnSpc>
            </a:pPr>
            <a:endParaRPr lang="ru-RU" sz="1700" b="0" strike="noStrike" spc="-1">
              <a:solidFill>
                <a:srgbClr val="000000"/>
              </a:solidFill>
              <a:latin typeface="Open Sans"/>
            </a:endParaRPr>
          </a:p>
          <a:p>
            <a:pPr marL="343080" indent="-343080" defTabSz="914400">
              <a:lnSpc>
                <a:spcPct val="100000"/>
              </a:lnSpc>
              <a:buClr>
                <a:srgbClr val="021828"/>
              </a:buClr>
              <a:buFont typeface="Wingdings" charset="2"/>
              <a:buChar char=""/>
            </a:pPr>
            <a:r>
              <a:rPr lang="ru-RU" sz="1700" b="0" strike="noStrike" spc="-1">
                <a:solidFill>
                  <a:srgbClr val="021828"/>
                </a:solidFill>
                <a:latin typeface="verdana"/>
              </a:rPr>
              <a:t>обеспечение аграрной отрасли квалифицированными кадрами;</a:t>
            </a:r>
            <a:endParaRPr lang="ru-RU" sz="1700" b="0" strike="noStrike" spc="-1">
              <a:solidFill>
                <a:srgbClr val="000000"/>
              </a:solidFill>
              <a:latin typeface="Open Sans"/>
            </a:endParaRPr>
          </a:p>
          <a:p>
            <a:pPr defTabSz="914400">
              <a:lnSpc>
                <a:spcPct val="100000"/>
              </a:lnSpc>
            </a:pPr>
            <a:endParaRPr lang="ru-RU" sz="1700" b="0" strike="noStrike" spc="-1">
              <a:solidFill>
                <a:srgbClr val="000000"/>
              </a:solidFill>
              <a:latin typeface="Open Sans"/>
            </a:endParaRPr>
          </a:p>
          <a:p>
            <a:pPr marL="343080" indent="-343080" defTabSz="914400">
              <a:lnSpc>
                <a:spcPct val="100000"/>
              </a:lnSpc>
              <a:buClr>
                <a:srgbClr val="021828"/>
              </a:buClr>
              <a:buFont typeface="Wingdings" charset="2"/>
              <a:buChar char=""/>
            </a:pPr>
            <a:r>
              <a:rPr lang="ru-RU" sz="1700" b="0" strike="noStrike" spc="-1">
                <a:solidFill>
                  <a:srgbClr val="021828"/>
                </a:solidFill>
                <a:latin typeface="verdana"/>
              </a:rPr>
              <a:t>повышение уровня жизни граждан;</a:t>
            </a:r>
            <a:endParaRPr lang="ru-RU" sz="1700" b="0" strike="noStrike" spc="-1">
              <a:solidFill>
                <a:srgbClr val="000000"/>
              </a:solidFill>
              <a:latin typeface="Open Sans"/>
            </a:endParaRPr>
          </a:p>
          <a:p>
            <a:pPr defTabSz="914400">
              <a:lnSpc>
                <a:spcPct val="100000"/>
              </a:lnSpc>
            </a:pPr>
            <a:endParaRPr lang="ru-RU" sz="1700" b="0" strike="noStrike" spc="-1">
              <a:solidFill>
                <a:srgbClr val="000000"/>
              </a:solidFill>
              <a:latin typeface="Open Sans"/>
            </a:endParaRPr>
          </a:p>
          <a:p>
            <a:pPr marL="343080" indent="-343080" defTabSz="914400">
              <a:lnSpc>
                <a:spcPct val="100000"/>
              </a:lnSpc>
              <a:buClr>
                <a:srgbClr val="021828"/>
              </a:buClr>
              <a:buFont typeface="Wingdings" charset="2"/>
              <a:buChar char=""/>
            </a:pPr>
            <a:r>
              <a:rPr lang="ru-RU" sz="1700" b="0" strike="noStrike" spc="-1">
                <a:solidFill>
                  <a:srgbClr val="021828"/>
                </a:solidFill>
                <a:latin typeface="verdana"/>
              </a:rPr>
              <a:t>создание дополнительных рабочих мест;</a:t>
            </a:r>
            <a:endParaRPr lang="ru-RU" sz="1700" b="0" strike="noStrike" spc="-1">
              <a:solidFill>
                <a:srgbClr val="000000"/>
              </a:solidFill>
              <a:latin typeface="Open Sans"/>
            </a:endParaRPr>
          </a:p>
        </p:txBody>
      </p:sp>
      <p:pic>
        <p:nvPicPr>
          <p:cNvPr id="112" name="Picture 9" descr="Sevastopol_coat_on_arms_png-01-01.png"/>
          <p:cNvPicPr/>
          <p:nvPr/>
        </p:nvPicPr>
        <p:blipFill>
          <a:blip r:embed="rId7"/>
          <a:stretch/>
        </p:blipFill>
        <p:spPr>
          <a:xfrm>
            <a:off x="8128080" y="153360"/>
            <a:ext cx="379440" cy="4597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Рисунок 12"/>
          <p:cNvPicPr/>
          <p:nvPr/>
        </p:nvPicPr>
        <p:blipFill>
          <a:blip r:embed="rId3"/>
          <a:srcRect b="5803"/>
          <a:stretch/>
        </p:blipFill>
        <p:spPr>
          <a:xfrm>
            <a:off x="8142840" y="684720"/>
            <a:ext cx="4048560" cy="6172920"/>
          </a:xfrm>
          <a:prstGeom prst="rect">
            <a:avLst/>
          </a:prstGeom>
          <a:ln w="0">
            <a:noFill/>
          </a:ln>
        </p:spPr>
      </p:pic>
      <p:pic>
        <p:nvPicPr>
          <p:cNvPr id="114" name="Рисунок 18"/>
          <p:cNvPicPr/>
          <p:nvPr/>
        </p:nvPicPr>
        <p:blipFill>
          <a:blip r:embed="rId4"/>
          <a:stretch/>
        </p:blipFill>
        <p:spPr>
          <a:xfrm>
            <a:off x="0" y="672480"/>
            <a:ext cx="8102160" cy="6185160"/>
          </a:xfrm>
          <a:prstGeom prst="rect">
            <a:avLst/>
          </a:prstGeom>
          <a:ln w="0">
            <a:noFill/>
          </a:ln>
        </p:spPr>
      </p:pic>
      <p:sp>
        <p:nvSpPr>
          <p:cNvPr id="115" name="Заголовок 1"/>
          <p:cNvSpPr/>
          <p:nvPr/>
        </p:nvSpPr>
        <p:spPr>
          <a:xfrm>
            <a:off x="1032480" y="206640"/>
            <a:ext cx="7590600" cy="3924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1600" b="0" strike="noStrike" spc="299">
                <a:solidFill>
                  <a:schemeClr val="lt1"/>
                </a:solidFill>
                <a:latin typeface="TT Firs Medium"/>
              </a:rPr>
              <a:t>СЛАЙД С ВЕРТИКАЛЬНОЙ ПОЛОСОЙ ФОТОГРАФИЙ</a:t>
            </a:r>
            <a:endParaRPr lang="ru-RU" sz="1600" b="0" strike="noStrike" spc="-1">
              <a:solidFill>
                <a:srgbClr val="000000"/>
              </a:solidFill>
              <a:latin typeface="Open Sans"/>
            </a:endParaRPr>
          </a:p>
        </p:txBody>
      </p:sp>
      <p:sp>
        <p:nvSpPr>
          <p:cNvPr id="116" name="Заголовок 3"/>
          <p:cNvSpPr/>
          <p:nvPr/>
        </p:nvSpPr>
        <p:spPr>
          <a:xfrm>
            <a:off x="9900720" y="0"/>
            <a:ext cx="229068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900" b="0" strike="noStrike" spc="299">
                <a:solidFill>
                  <a:schemeClr val="lt1"/>
                </a:solidFill>
                <a:latin typeface="DS Diploma"/>
              </a:rPr>
              <a:t>Название департамента </a:t>
            </a:r>
            <a:endParaRPr lang="ru-RU" sz="900" b="0" strike="noStrike" spc="-1">
              <a:solidFill>
                <a:srgbClr val="000000"/>
              </a:solidFill>
              <a:latin typeface="Open Sans"/>
            </a:endParaRPr>
          </a:p>
          <a:p>
            <a:pPr defTabSz="914400">
              <a:lnSpc>
                <a:spcPct val="90000"/>
              </a:lnSpc>
            </a:pPr>
            <a:r>
              <a:rPr lang="ru-RU" sz="900" b="0" strike="noStrike" spc="299">
                <a:solidFill>
                  <a:schemeClr val="lt1"/>
                </a:solidFill>
                <a:latin typeface="DS Diploma"/>
              </a:rPr>
              <a:t>или управления</a:t>
            </a:r>
            <a:endParaRPr lang="ru-RU" sz="900" b="0" strike="noStrike" spc="-1">
              <a:solidFill>
                <a:srgbClr val="000000"/>
              </a:solidFill>
              <a:latin typeface="Open Sans"/>
            </a:endParaRPr>
          </a:p>
          <a:p>
            <a:pPr defTabSz="914400">
              <a:lnSpc>
                <a:spcPct val="90000"/>
              </a:lnSpc>
            </a:pPr>
            <a:r>
              <a:rPr lang="ru-RU" sz="900" b="0" strike="noStrike" spc="299">
                <a:solidFill>
                  <a:schemeClr val="lt1"/>
                </a:solidFill>
                <a:latin typeface="DS Diploma"/>
              </a:rPr>
              <a:t>города Севастополя</a:t>
            </a:r>
            <a:endParaRPr lang="ru-RU" sz="900" b="0" strike="noStrike" spc="-1">
              <a:solidFill>
                <a:srgbClr val="000000"/>
              </a:solidFill>
              <a:latin typeface="Open Sans"/>
            </a:endParaRPr>
          </a:p>
        </p:txBody>
      </p:sp>
      <p:pic>
        <p:nvPicPr>
          <p:cNvPr id="117" name="Рисунок 14"/>
          <p:cNvPicPr/>
          <p:nvPr/>
        </p:nvPicPr>
        <p:blipFill>
          <a:blip r:embed="rId5"/>
          <a:stretch/>
        </p:blipFill>
        <p:spPr>
          <a:xfrm>
            <a:off x="0" y="4680"/>
            <a:ext cx="12191760" cy="692640"/>
          </a:xfrm>
          <a:prstGeom prst="rect">
            <a:avLst/>
          </a:prstGeom>
          <a:ln w="0">
            <a:noFill/>
          </a:ln>
        </p:spPr>
      </p:pic>
      <p:sp>
        <p:nvSpPr>
          <p:cNvPr id="118" name="Заголовок 1"/>
          <p:cNvSpPr/>
          <p:nvPr/>
        </p:nvSpPr>
        <p:spPr>
          <a:xfrm>
            <a:off x="79920" y="153360"/>
            <a:ext cx="7747920" cy="3924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1500" b="0" strike="noStrike" spc="299">
                <a:solidFill>
                  <a:schemeClr val="lt1"/>
                </a:solidFill>
                <a:latin typeface="TT Firs Medium"/>
              </a:rPr>
              <a:t>ЗАДАЧИ ПРИОРИТЕТНОГО ПРОЕКТА</a:t>
            </a:r>
            <a:endParaRPr lang="ru-RU" sz="1500" b="0" strike="noStrike" spc="-1">
              <a:solidFill>
                <a:srgbClr val="000000"/>
              </a:solidFill>
              <a:latin typeface="Open Sans"/>
            </a:endParaRPr>
          </a:p>
        </p:txBody>
      </p:sp>
      <p:pic>
        <p:nvPicPr>
          <p:cNvPr id="119" name="Picture 9" descr="Sevastopol_coat_on_arms_png-01-01.png"/>
          <p:cNvPicPr/>
          <p:nvPr/>
        </p:nvPicPr>
        <p:blipFill>
          <a:blip r:embed="rId6"/>
          <a:stretch/>
        </p:blipFill>
        <p:spPr>
          <a:xfrm>
            <a:off x="8128080" y="127800"/>
            <a:ext cx="379440" cy="459720"/>
          </a:xfrm>
          <a:prstGeom prst="rect">
            <a:avLst/>
          </a:prstGeom>
          <a:ln w="0">
            <a:noFill/>
          </a:ln>
        </p:spPr>
      </p:pic>
      <p:sp>
        <p:nvSpPr>
          <p:cNvPr id="120" name="Заголовок 3"/>
          <p:cNvSpPr/>
          <p:nvPr/>
        </p:nvSpPr>
        <p:spPr>
          <a:xfrm>
            <a:off x="8143200" y="0"/>
            <a:ext cx="404856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pPr>
            <a:r>
              <a:rPr lang="ru-RU" sz="1200" b="0" strike="noStrike" spc="299">
                <a:solidFill>
                  <a:schemeClr val="lt1"/>
                </a:solidFill>
                <a:latin typeface="DS Diploma"/>
              </a:rPr>
              <a:t>Правительство Севастополя </a:t>
            </a:r>
            <a:endParaRPr lang="ru-RU" sz="1200" b="0" strike="noStrike" spc="-1">
              <a:solidFill>
                <a:srgbClr val="000000"/>
              </a:solidFill>
              <a:latin typeface="Open Sans"/>
            </a:endParaRPr>
          </a:p>
        </p:txBody>
      </p:sp>
      <p:pic>
        <p:nvPicPr>
          <p:cNvPr id="121" name="Рисунок 1"/>
          <p:cNvPicPr/>
          <p:nvPr/>
        </p:nvPicPr>
        <p:blipFill>
          <a:blip r:embed="rId4"/>
          <a:stretch/>
        </p:blipFill>
        <p:spPr>
          <a:xfrm>
            <a:off x="5388840" y="672480"/>
            <a:ext cx="4619520" cy="6185160"/>
          </a:xfrm>
          <a:prstGeom prst="rect">
            <a:avLst/>
          </a:prstGeom>
          <a:ln w="0">
            <a:noFill/>
          </a:ln>
        </p:spPr>
      </p:pic>
      <p:graphicFrame>
        <p:nvGraphicFramePr>
          <p:cNvPr id="122" name="Таблица 3"/>
          <p:cNvGraphicFramePr/>
          <p:nvPr/>
        </p:nvGraphicFramePr>
        <p:xfrm>
          <a:off x="0" y="684720"/>
          <a:ext cx="8127720" cy="6171840"/>
        </p:xfrm>
        <a:graphic>
          <a:graphicData uri="http://schemas.openxmlformats.org/drawingml/2006/table">
            <a:tbl>
              <a:tblPr/>
              <a:tblGrid>
                <a:gridCol w="8127720">
                  <a:extLst>
                    <a:ext uri="{9D8B030D-6E8A-4147-A177-3AD203B41FA5}">
                      <a16:colId xmlns:a16="http://schemas.microsoft.com/office/drawing/2014/main" val="20000"/>
                    </a:ext>
                  </a:extLst>
                </a:gridCol>
              </a:tblGrid>
              <a:tr h="698760">
                <a:tc>
                  <a:txBody>
                    <a:bodyPr/>
                    <a:lstStyle/>
                    <a:p>
                      <a:pPr defTabSz="914400">
                        <a:lnSpc>
                          <a:spcPct val="100000"/>
                        </a:lnSpc>
                      </a:pPr>
                      <a:endParaRPr lang="ru-RU" sz="1800" b="1" strike="noStrike" spc="-1">
                        <a:solidFill>
                          <a:schemeClr val="lt1"/>
                        </a:solidFill>
                        <a:latin typeface="verdana"/>
                      </a:endParaRPr>
                    </a:p>
                  </a:txBody>
                  <a:tcPr marL="360000" anchor="ctr">
                    <a:lnL w="12240">
                      <a:noFill/>
                      <a:prstDash val="solid"/>
                    </a:lnL>
                    <a:lnR w="12240">
                      <a:noFill/>
                      <a:prstDash val="solid"/>
                    </a:lnR>
                    <a:lnT w="12240">
                      <a:noFill/>
                      <a:prstDash val="solid"/>
                    </a:lnT>
                    <a:lnB w="38160">
                      <a:noFill/>
                      <a:prstDash val="solid"/>
                    </a:lnB>
                    <a:solidFill>
                      <a:srgbClr val="D9F2FA"/>
                    </a:solidFill>
                  </a:tcPr>
                </a:tc>
                <a:extLst>
                  <a:ext uri="{0D108BD9-81ED-4DB2-BD59-A6C34878D82A}">
                    <a16:rowId xmlns:a16="http://schemas.microsoft.com/office/drawing/2014/main" val="10000"/>
                  </a:ext>
                </a:extLst>
              </a:tr>
              <a:tr h="698760">
                <a:tc>
                  <a:txBody>
                    <a:bodyPr/>
                    <a:lstStyle/>
                    <a:p>
                      <a:pPr defTabSz="914400">
                        <a:lnSpc>
                          <a:spcPct val="100000"/>
                        </a:lnSpc>
                      </a:pPr>
                      <a:endParaRPr lang="ru-RU" sz="1800" b="0" strike="noStrike" spc="-1">
                        <a:solidFill>
                          <a:schemeClr val="dk1"/>
                        </a:solidFill>
                        <a:latin typeface="verdana"/>
                      </a:endParaRPr>
                    </a:p>
                  </a:txBody>
                  <a:tcPr marL="360000" anchor="ctr">
                    <a:lnL w="12240">
                      <a:noFill/>
                      <a:prstDash val="solid"/>
                    </a:lnL>
                    <a:lnR w="12240">
                      <a:noFill/>
                      <a:prstDash val="solid"/>
                    </a:lnR>
                    <a:lnT w="38160">
                      <a:noFill/>
                      <a:prstDash val="solid"/>
                    </a:lnT>
                    <a:lnB w="12240">
                      <a:noFill/>
                      <a:prstDash val="solid"/>
                    </a:lnB>
                    <a:solidFill>
                      <a:srgbClr val="D9F2FA"/>
                    </a:solidFill>
                  </a:tcPr>
                </a:tc>
                <a:extLst>
                  <a:ext uri="{0D108BD9-81ED-4DB2-BD59-A6C34878D82A}">
                    <a16:rowId xmlns:a16="http://schemas.microsoft.com/office/drawing/2014/main" val="10001"/>
                  </a:ext>
                </a:extLst>
              </a:tr>
              <a:tr h="698760">
                <a:tc>
                  <a:txBody>
                    <a:bodyPr/>
                    <a:lstStyle/>
                    <a:p>
                      <a:pPr defTabSz="914400">
                        <a:lnSpc>
                          <a:spcPct val="100000"/>
                        </a:lnSpc>
                      </a:pPr>
                      <a:endParaRPr lang="ru-RU" sz="1800" b="0" strike="noStrike" spc="-1">
                        <a:solidFill>
                          <a:schemeClr val="dk1"/>
                        </a:solidFill>
                        <a:latin typeface="verdana"/>
                      </a:endParaRPr>
                    </a:p>
                  </a:txBody>
                  <a:tcPr marL="360000" anchor="ctr">
                    <a:lnL w="12240">
                      <a:noFill/>
                      <a:prstDash val="solid"/>
                    </a:lnL>
                    <a:lnR w="12240">
                      <a:noFill/>
                      <a:prstDash val="solid"/>
                    </a:lnR>
                    <a:lnT w="12240">
                      <a:noFill/>
                      <a:prstDash val="solid"/>
                    </a:lnT>
                    <a:lnB w="12240">
                      <a:noFill/>
                      <a:prstDash val="solid"/>
                    </a:lnB>
                    <a:solidFill>
                      <a:srgbClr val="D9F2FA"/>
                    </a:solidFill>
                  </a:tcPr>
                </a:tc>
                <a:extLst>
                  <a:ext uri="{0D108BD9-81ED-4DB2-BD59-A6C34878D82A}">
                    <a16:rowId xmlns:a16="http://schemas.microsoft.com/office/drawing/2014/main" val="10002"/>
                  </a:ext>
                </a:extLst>
              </a:tr>
              <a:tr h="698760">
                <a:tc>
                  <a:txBody>
                    <a:bodyPr/>
                    <a:lstStyle/>
                    <a:p>
                      <a:pPr defTabSz="914400">
                        <a:lnSpc>
                          <a:spcPct val="100000"/>
                        </a:lnSpc>
                      </a:pPr>
                      <a:endParaRPr lang="ru-RU" sz="1800" b="0" strike="noStrike" spc="-1">
                        <a:solidFill>
                          <a:schemeClr val="dk1"/>
                        </a:solidFill>
                        <a:latin typeface="verdana"/>
                      </a:endParaRPr>
                    </a:p>
                  </a:txBody>
                  <a:tcPr marL="360000" anchor="ctr">
                    <a:lnL w="12240">
                      <a:noFill/>
                      <a:prstDash val="solid"/>
                    </a:lnL>
                    <a:lnR w="12240">
                      <a:noFill/>
                      <a:prstDash val="solid"/>
                    </a:lnR>
                    <a:lnT w="12240">
                      <a:noFill/>
                      <a:prstDash val="solid"/>
                    </a:lnT>
                    <a:lnB w="12240">
                      <a:noFill/>
                      <a:prstDash val="solid"/>
                    </a:lnB>
                    <a:solidFill>
                      <a:srgbClr val="D9F2FA"/>
                    </a:solidFill>
                  </a:tcPr>
                </a:tc>
                <a:extLst>
                  <a:ext uri="{0D108BD9-81ED-4DB2-BD59-A6C34878D82A}">
                    <a16:rowId xmlns:a16="http://schemas.microsoft.com/office/drawing/2014/main" val="10003"/>
                  </a:ext>
                </a:extLst>
              </a:tr>
              <a:tr h="698760">
                <a:tc>
                  <a:txBody>
                    <a:bodyPr/>
                    <a:lstStyle/>
                    <a:p>
                      <a:pPr defTabSz="914400">
                        <a:lnSpc>
                          <a:spcPct val="100000"/>
                        </a:lnSpc>
                      </a:pPr>
                      <a:endParaRPr lang="ru-RU" sz="1800" b="0" strike="noStrike" spc="-1">
                        <a:solidFill>
                          <a:schemeClr val="dk1"/>
                        </a:solidFill>
                        <a:latin typeface="verdana"/>
                      </a:endParaRPr>
                    </a:p>
                  </a:txBody>
                  <a:tcPr marL="360000" anchor="ctr">
                    <a:lnL w="12240">
                      <a:noFill/>
                      <a:prstDash val="solid"/>
                    </a:lnL>
                    <a:lnR w="12240">
                      <a:noFill/>
                      <a:prstDash val="solid"/>
                    </a:lnR>
                    <a:lnT w="12240">
                      <a:noFill/>
                      <a:prstDash val="solid"/>
                    </a:lnT>
                    <a:lnB w="12240">
                      <a:noFill/>
                      <a:prstDash val="solid"/>
                    </a:lnB>
                    <a:solidFill>
                      <a:srgbClr val="D9F2FA"/>
                    </a:solidFill>
                  </a:tcPr>
                </a:tc>
                <a:extLst>
                  <a:ext uri="{0D108BD9-81ED-4DB2-BD59-A6C34878D82A}">
                    <a16:rowId xmlns:a16="http://schemas.microsoft.com/office/drawing/2014/main" val="10004"/>
                  </a:ext>
                </a:extLst>
              </a:tr>
              <a:tr h="698760">
                <a:tc>
                  <a:txBody>
                    <a:bodyPr/>
                    <a:lstStyle/>
                    <a:p>
                      <a:pPr defTabSz="914400">
                        <a:lnSpc>
                          <a:spcPct val="100000"/>
                        </a:lnSpc>
                      </a:pPr>
                      <a:endParaRPr lang="ru-RU" sz="1800" b="0" strike="noStrike" spc="-1">
                        <a:solidFill>
                          <a:schemeClr val="dk1"/>
                        </a:solidFill>
                        <a:latin typeface="verdana"/>
                      </a:endParaRPr>
                    </a:p>
                  </a:txBody>
                  <a:tcPr marL="360000" anchor="ctr">
                    <a:lnL w="12240">
                      <a:noFill/>
                      <a:prstDash val="solid"/>
                    </a:lnL>
                    <a:lnR w="12240">
                      <a:noFill/>
                      <a:prstDash val="solid"/>
                    </a:lnR>
                    <a:lnT w="12240">
                      <a:noFill/>
                      <a:prstDash val="solid"/>
                    </a:lnT>
                    <a:lnB w="12240">
                      <a:noFill/>
                      <a:prstDash val="solid"/>
                    </a:lnB>
                    <a:solidFill>
                      <a:srgbClr val="D9F2FA"/>
                    </a:solidFill>
                  </a:tcPr>
                </a:tc>
                <a:extLst>
                  <a:ext uri="{0D108BD9-81ED-4DB2-BD59-A6C34878D82A}">
                    <a16:rowId xmlns:a16="http://schemas.microsoft.com/office/drawing/2014/main" val="10005"/>
                  </a:ext>
                </a:extLst>
              </a:tr>
              <a:tr h="989640">
                <a:tc>
                  <a:txBody>
                    <a:bodyPr/>
                    <a:lstStyle/>
                    <a:p>
                      <a:pPr defTabSz="914400">
                        <a:lnSpc>
                          <a:spcPct val="100000"/>
                        </a:lnSpc>
                      </a:pPr>
                      <a:endParaRPr lang="ru-RU" sz="1800" b="0" strike="noStrike" spc="-1">
                        <a:solidFill>
                          <a:schemeClr val="dk1"/>
                        </a:solidFill>
                        <a:latin typeface="verdana"/>
                      </a:endParaRPr>
                    </a:p>
                  </a:txBody>
                  <a:tcPr marL="360000" anchor="ctr">
                    <a:lnL w="12240">
                      <a:noFill/>
                      <a:prstDash val="solid"/>
                    </a:lnL>
                    <a:lnR w="12240">
                      <a:noFill/>
                      <a:prstDash val="solid"/>
                    </a:lnR>
                    <a:lnT w="12240">
                      <a:noFill/>
                      <a:prstDash val="solid"/>
                    </a:lnT>
                    <a:lnB w="12240">
                      <a:noFill/>
                      <a:prstDash val="solid"/>
                    </a:lnB>
                    <a:solidFill>
                      <a:srgbClr val="D9F2FA"/>
                    </a:solidFill>
                  </a:tcPr>
                </a:tc>
                <a:extLst>
                  <a:ext uri="{0D108BD9-81ED-4DB2-BD59-A6C34878D82A}">
                    <a16:rowId xmlns:a16="http://schemas.microsoft.com/office/drawing/2014/main" val="10006"/>
                  </a:ext>
                </a:extLst>
              </a:tr>
              <a:tr h="989640">
                <a:tc>
                  <a:txBody>
                    <a:bodyPr/>
                    <a:lstStyle/>
                    <a:p>
                      <a:pPr defTabSz="914400">
                        <a:lnSpc>
                          <a:spcPct val="100000"/>
                        </a:lnSpc>
                      </a:pPr>
                      <a:endParaRPr lang="ru-RU" sz="1800" b="0" strike="noStrike" spc="-1">
                        <a:solidFill>
                          <a:schemeClr val="dk1"/>
                        </a:solidFill>
                        <a:latin typeface="verdana"/>
                      </a:endParaRPr>
                    </a:p>
                  </a:txBody>
                  <a:tcPr marL="360000" anchor="ctr">
                    <a:lnL w="12240">
                      <a:noFill/>
                      <a:prstDash val="solid"/>
                    </a:lnL>
                    <a:lnR w="12240">
                      <a:noFill/>
                      <a:prstDash val="solid"/>
                    </a:lnR>
                    <a:lnT w="12240">
                      <a:noFill/>
                      <a:prstDash val="solid"/>
                    </a:lnT>
                    <a:lnB w="12240">
                      <a:noFill/>
                      <a:prstDash val="solid"/>
                    </a:lnB>
                    <a:solidFill>
                      <a:srgbClr val="D9F2FA"/>
                    </a:solidFill>
                  </a:tcPr>
                </a:tc>
                <a:extLst>
                  <a:ext uri="{0D108BD9-81ED-4DB2-BD59-A6C34878D82A}">
                    <a16:rowId xmlns:a16="http://schemas.microsoft.com/office/drawing/2014/main" val="10007"/>
                  </a:ext>
                </a:extLst>
              </a:tr>
            </a:tbl>
          </a:graphicData>
        </a:graphic>
      </p:graphicFrame>
      <p:sp>
        <p:nvSpPr>
          <p:cNvPr id="123" name="TextBox 11"/>
          <p:cNvSpPr/>
          <p:nvPr/>
        </p:nvSpPr>
        <p:spPr>
          <a:xfrm>
            <a:off x="79920" y="1089360"/>
            <a:ext cx="9848160" cy="4496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3320" indent="-283320" defTabSz="914400">
              <a:lnSpc>
                <a:spcPct val="100000"/>
              </a:lnSpc>
              <a:buClr>
                <a:srgbClr val="021828"/>
              </a:buClr>
              <a:buFont typeface="Wingdings" charset="2"/>
              <a:buChar char=""/>
            </a:pPr>
            <a:r>
              <a:rPr lang="ru-RU" sz="1700" b="0" strike="noStrike" spc="-1">
                <a:solidFill>
                  <a:srgbClr val="021828"/>
                </a:solidFill>
                <a:latin typeface="verdana"/>
              </a:rPr>
              <a:t>замещение неиспользуемых земельных участков виноградниками;</a:t>
            </a:r>
            <a:endParaRPr lang="ru-RU" sz="1700" b="0" strike="noStrike" spc="-1">
              <a:solidFill>
                <a:srgbClr val="000000"/>
              </a:solidFill>
              <a:latin typeface="Open Sans"/>
            </a:endParaRPr>
          </a:p>
          <a:p>
            <a:pPr defTabSz="914400">
              <a:lnSpc>
                <a:spcPct val="100000"/>
              </a:lnSpc>
            </a:pPr>
            <a:endParaRPr lang="ru-RU" sz="1700" b="0" strike="noStrike" spc="-1">
              <a:solidFill>
                <a:srgbClr val="000000"/>
              </a:solidFill>
              <a:latin typeface="Open Sans"/>
            </a:endParaRPr>
          </a:p>
          <a:p>
            <a:pPr marL="283320" indent="-283320" defTabSz="914400">
              <a:lnSpc>
                <a:spcPct val="100000"/>
              </a:lnSpc>
              <a:buClr>
                <a:srgbClr val="021828"/>
              </a:buClr>
              <a:buFont typeface="Wingdings" charset="2"/>
              <a:buChar char=""/>
            </a:pPr>
            <a:r>
              <a:rPr lang="ru-RU" sz="1700" b="0" strike="noStrike" spc="-1">
                <a:solidFill>
                  <a:srgbClr val="021828"/>
                </a:solidFill>
                <a:latin typeface="verdana"/>
              </a:rPr>
              <a:t>благоустройство населенных пунктов по маршруту реализации проекта;</a:t>
            </a:r>
            <a:endParaRPr lang="ru-RU" sz="1700" b="0" strike="noStrike" spc="-1">
              <a:solidFill>
                <a:srgbClr val="000000"/>
              </a:solidFill>
              <a:latin typeface="Open Sans"/>
            </a:endParaRPr>
          </a:p>
          <a:p>
            <a:pPr defTabSz="914400">
              <a:lnSpc>
                <a:spcPct val="100000"/>
              </a:lnSpc>
            </a:pPr>
            <a:endParaRPr lang="ru-RU" sz="1700" b="0" strike="noStrike" spc="-1">
              <a:solidFill>
                <a:srgbClr val="000000"/>
              </a:solidFill>
              <a:latin typeface="Open Sans"/>
            </a:endParaRPr>
          </a:p>
          <a:p>
            <a:pPr marL="283320" indent="-283320" defTabSz="914400">
              <a:lnSpc>
                <a:spcPct val="100000"/>
              </a:lnSpc>
              <a:buClr>
                <a:srgbClr val="021828"/>
              </a:buClr>
              <a:buFont typeface="Wingdings" charset="2"/>
              <a:buChar char=""/>
            </a:pPr>
            <a:r>
              <a:rPr lang="ru-RU" sz="1700" b="0" strike="noStrike" spc="-1">
                <a:solidFill>
                  <a:srgbClr val="021828"/>
                </a:solidFill>
                <a:latin typeface="verdana"/>
              </a:rPr>
              <a:t>реконструкция транспортной инфраструктуры по маршруту «винной дороги»;</a:t>
            </a:r>
            <a:endParaRPr lang="ru-RU" sz="1700" b="0" strike="noStrike" spc="-1">
              <a:solidFill>
                <a:srgbClr val="000000"/>
              </a:solidFill>
              <a:latin typeface="Open Sans"/>
            </a:endParaRPr>
          </a:p>
          <a:p>
            <a:pPr defTabSz="914400">
              <a:lnSpc>
                <a:spcPct val="100000"/>
              </a:lnSpc>
            </a:pPr>
            <a:endParaRPr lang="ru-RU" sz="1700" b="0" strike="noStrike" spc="-1">
              <a:solidFill>
                <a:srgbClr val="000000"/>
              </a:solidFill>
              <a:latin typeface="Open Sans"/>
            </a:endParaRPr>
          </a:p>
          <a:p>
            <a:pPr marL="283320" indent="-283320" defTabSz="914400">
              <a:lnSpc>
                <a:spcPct val="100000"/>
              </a:lnSpc>
              <a:buClr>
                <a:srgbClr val="021828"/>
              </a:buClr>
              <a:buFont typeface="Wingdings" charset="2"/>
              <a:buChar char=""/>
            </a:pPr>
            <a:r>
              <a:rPr lang="ru-RU" sz="1700" b="0" strike="noStrike" spc="-1">
                <a:solidFill>
                  <a:srgbClr val="021828"/>
                </a:solidFill>
                <a:latin typeface="verdana"/>
              </a:rPr>
              <a:t>разработка бренда «Терруар Севастополь»;</a:t>
            </a:r>
            <a:endParaRPr lang="ru-RU" sz="1700" b="0" strike="noStrike" spc="-1">
              <a:solidFill>
                <a:srgbClr val="000000"/>
              </a:solidFill>
              <a:latin typeface="Open Sans"/>
            </a:endParaRPr>
          </a:p>
          <a:p>
            <a:pPr defTabSz="914400">
              <a:lnSpc>
                <a:spcPct val="100000"/>
              </a:lnSpc>
            </a:pPr>
            <a:endParaRPr lang="ru-RU" sz="1700" b="0" strike="noStrike" spc="-1">
              <a:solidFill>
                <a:srgbClr val="000000"/>
              </a:solidFill>
              <a:latin typeface="Open Sans"/>
            </a:endParaRPr>
          </a:p>
          <a:p>
            <a:pPr marL="283320" indent="-283320" defTabSz="914400">
              <a:lnSpc>
                <a:spcPct val="100000"/>
              </a:lnSpc>
              <a:buClr>
                <a:srgbClr val="021828"/>
              </a:buClr>
              <a:buFont typeface="Wingdings" charset="2"/>
              <a:buChar char=""/>
            </a:pPr>
            <a:r>
              <a:rPr lang="ru-RU" sz="1700" b="0" strike="noStrike" spc="-1">
                <a:solidFill>
                  <a:srgbClr val="021828"/>
                </a:solidFill>
                <a:latin typeface="verdana"/>
              </a:rPr>
              <a:t>структурирование туристического продукта;</a:t>
            </a:r>
            <a:endParaRPr lang="ru-RU" sz="1700" b="0" strike="noStrike" spc="-1">
              <a:solidFill>
                <a:srgbClr val="000000"/>
              </a:solidFill>
              <a:latin typeface="Open Sans"/>
            </a:endParaRPr>
          </a:p>
          <a:p>
            <a:pPr defTabSz="914400">
              <a:lnSpc>
                <a:spcPct val="100000"/>
              </a:lnSpc>
            </a:pPr>
            <a:endParaRPr lang="ru-RU" sz="1700" b="0" strike="noStrike" spc="-1">
              <a:solidFill>
                <a:srgbClr val="000000"/>
              </a:solidFill>
              <a:latin typeface="Open Sans"/>
            </a:endParaRPr>
          </a:p>
          <a:p>
            <a:pPr marL="283320" indent="-283320" defTabSz="914400">
              <a:lnSpc>
                <a:spcPct val="100000"/>
              </a:lnSpc>
              <a:buClr>
                <a:srgbClr val="021828"/>
              </a:buClr>
              <a:buFont typeface="Wingdings" charset="2"/>
              <a:buChar char=""/>
            </a:pPr>
            <a:r>
              <a:rPr lang="ru-RU" sz="1700" b="0" strike="noStrike" spc="-1">
                <a:solidFill>
                  <a:srgbClr val="021828"/>
                </a:solidFill>
                <a:latin typeface="verdana"/>
              </a:rPr>
              <a:t>формирование инвестиционных площадок;</a:t>
            </a:r>
            <a:endParaRPr lang="ru-RU" sz="1700" b="0" strike="noStrike" spc="-1">
              <a:solidFill>
                <a:srgbClr val="000000"/>
              </a:solidFill>
              <a:latin typeface="Open Sans"/>
            </a:endParaRPr>
          </a:p>
          <a:p>
            <a:pPr defTabSz="914400">
              <a:lnSpc>
                <a:spcPct val="100000"/>
              </a:lnSpc>
            </a:pPr>
            <a:endParaRPr lang="ru-RU" sz="1700" b="0" strike="noStrike" spc="-1">
              <a:solidFill>
                <a:srgbClr val="000000"/>
              </a:solidFill>
              <a:latin typeface="Open Sans"/>
            </a:endParaRPr>
          </a:p>
          <a:p>
            <a:pPr marL="283320" indent="-283320" defTabSz="914400">
              <a:lnSpc>
                <a:spcPct val="100000"/>
              </a:lnSpc>
              <a:buClr>
                <a:srgbClr val="021828"/>
              </a:buClr>
              <a:buFont typeface="Wingdings" charset="2"/>
              <a:buChar char=""/>
            </a:pPr>
            <a:r>
              <a:rPr lang="ru-RU" sz="1700" b="0" strike="noStrike" spc="-1">
                <a:solidFill>
                  <a:srgbClr val="021828"/>
                </a:solidFill>
                <a:latin typeface="verdana"/>
              </a:rPr>
              <a:t>позиционирование Севастополя, как центра экологически чистого </a:t>
            </a:r>
            <a:endParaRPr lang="ru-RU" sz="1700" b="0" strike="noStrike" spc="-1">
              <a:solidFill>
                <a:srgbClr val="000000"/>
              </a:solidFill>
              <a:latin typeface="Open Sans"/>
            </a:endParaRPr>
          </a:p>
          <a:p>
            <a:pPr defTabSz="914400">
              <a:lnSpc>
                <a:spcPct val="100000"/>
              </a:lnSpc>
              <a:tabLst>
                <a:tab pos="0" algn="l"/>
              </a:tabLst>
            </a:pPr>
            <a:r>
              <a:rPr lang="ru-RU" sz="1700" b="0" strike="noStrike" spc="-1">
                <a:solidFill>
                  <a:srgbClr val="021828"/>
                </a:solidFill>
                <a:latin typeface="verdana"/>
              </a:rPr>
              <a:t>производства сельскохозяйственной продукции;</a:t>
            </a:r>
            <a:endParaRPr lang="ru-RU" sz="1700" b="0" strike="noStrike" spc="-1">
              <a:solidFill>
                <a:srgbClr val="000000"/>
              </a:solidFill>
              <a:latin typeface="Open Sans"/>
            </a:endParaRPr>
          </a:p>
          <a:p>
            <a:pPr defTabSz="914400">
              <a:lnSpc>
                <a:spcPct val="100000"/>
              </a:lnSpc>
              <a:tabLst>
                <a:tab pos="0" algn="l"/>
              </a:tabLst>
            </a:pPr>
            <a:endParaRPr lang="ru-RU" sz="1700" b="0" strike="noStrike" spc="-1">
              <a:solidFill>
                <a:srgbClr val="000000"/>
              </a:solidFill>
              <a:latin typeface="Open Sans"/>
            </a:endParaRPr>
          </a:p>
          <a:p>
            <a:pPr marL="283320" indent="-283320" defTabSz="914400">
              <a:lnSpc>
                <a:spcPct val="100000"/>
              </a:lnSpc>
              <a:buClr>
                <a:srgbClr val="021828"/>
              </a:buClr>
              <a:buFont typeface="Wingdings" charset="2"/>
              <a:buChar char=""/>
              <a:tabLst>
                <a:tab pos="0" algn="l"/>
              </a:tabLst>
            </a:pPr>
            <a:r>
              <a:rPr lang="ru-RU" sz="1700" b="0" strike="noStrike" spc="-1">
                <a:solidFill>
                  <a:srgbClr val="021828"/>
                </a:solidFill>
                <a:latin typeface="verdana"/>
              </a:rPr>
              <a:t>развитие предпринимательства, в том числе в сфере туризма, </a:t>
            </a:r>
            <a:endParaRPr lang="ru-RU" sz="1700" b="0" strike="noStrike" spc="-1">
              <a:solidFill>
                <a:srgbClr val="000000"/>
              </a:solidFill>
              <a:latin typeface="Open Sans"/>
            </a:endParaRPr>
          </a:p>
          <a:p>
            <a:pPr defTabSz="914400">
              <a:lnSpc>
                <a:spcPct val="100000"/>
              </a:lnSpc>
              <a:tabLst>
                <a:tab pos="0" algn="l"/>
              </a:tabLst>
            </a:pPr>
            <a:r>
              <a:rPr lang="ru-RU" sz="1700" b="0" strike="noStrike" spc="-1">
                <a:solidFill>
                  <a:srgbClr val="021828"/>
                </a:solidFill>
                <a:latin typeface="verdana"/>
              </a:rPr>
              <a:t>сельского хозяйства;</a:t>
            </a:r>
            <a:endParaRPr lang="ru-RU" sz="1700" b="0" strike="noStrike" spc="-1">
              <a:solidFill>
                <a:srgbClr val="000000"/>
              </a:solidFill>
              <a:latin typeface="Open San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Рисунок 20"/>
          <p:cNvPicPr/>
          <p:nvPr/>
        </p:nvPicPr>
        <p:blipFill>
          <a:blip r:embed="rId3"/>
          <a:stretch/>
        </p:blipFill>
        <p:spPr>
          <a:xfrm>
            <a:off x="6962760" y="647280"/>
            <a:ext cx="5229000" cy="3179160"/>
          </a:xfrm>
          <a:prstGeom prst="rect">
            <a:avLst/>
          </a:prstGeom>
          <a:ln w="0">
            <a:noFill/>
          </a:ln>
        </p:spPr>
      </p:pic>
      <p:pic>
        <p:nvPicPr>
          <p:cNvPr id="125" name="Рисунок 19"/>
          <p:cNvPicPr/>
          <p:nvPr/>
        </p:nvPicPr>
        <p:blipFill>
          <a:blip r:embed="rId4"/>
          <a:srcRect t="9454" b="-9902"/>
          <a:stretch/>
        </p:blipFill>
        <p:spPr>
          <a:xfrm>
            <a:off x="6195240" y="3214440"/>
            <a:ext cx="5996520" cy="4062960"/>
          </a:xfrm>
          <a:prstGeom prst="rect">
            <a:avLst/>
          </a:prstGeom>
          <a:ln w="0">
            <a:noFill/>
          </a:ln>
        </p:spPr>
      </p:pic>
      <p:pic>
        <p:nvPicPr>
          <p:cNvPr id="126" name="Рисунок 18"/>
          <p:cNvPicPr/>
          <p:nvPr/>
        </p:nvPicPr>
        <p:blipFill>
          <a:blip r:embed="rId5"/>
          <a:stretch/>
        </p:blipFill>
        <p:spPr>
          <a:xfrm>
            <a:off x="0" y="697680"/>
            <a:ext cx="6849000" cy="6159960"/>
          </a:xfrm>
          <a:prstGeom prst="rect">
            <a:avLst/>
          </a:prstGeom>
          <a:ln w="0">
            <a:noFill/>
          </a:ln>
        </p:spPr>
      </p:pic>
      <p:sp>
        <p:nvSpPr>
          <p:cNvPr id="127" name="Заголовок 1"/>
          <p:cNvSpPr/>
          <p:nvPr/>
        </p:nvSpPr>
        <p:spPr>
          <a:xfrm>
            <a:off x="1032480" y="206640"/>
            <a:ext cx="7590600" cy="3924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1600" b="0" strike="noStrike" spc="299">
                <a:solidFill>
                  <a:schemeClr val="lt1"/>
                </a:solidFill>
                <a:latin typeface="TT Firs Medium"/>
              </a:rPr>
              <a:t>СЛАЙД С ВЕРТИКАЛЬНОЙ ПОЛОСОЙ ФОТОГРАФИЙ</a:t>
            </a:r>
            <a:endParaRPr lang="ru-RU" sz="1600" b="0" strike="noStrike" spc="-1">
              <a:solidFill>
                <a:srgbClr val="000000"/>
              </a:solidFill>
              <a:latin typeface="Open Sans"/>
            </a:endParaRPr>
          </a:p>
        </p:txBody>
      </p:sp>
      <p:sp>
        <p:nvSpPr>
          <p:cNvPr id="128" name="Заголовок 3"/>
          <p:cNvSpPr/>
          <p:nvPr/>
        </p:nvSpPr>
        <p:spPr>
          <a:xfrm>
            <a:off x="9900720" y="0"/>
            <a:ext cx="229068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900" b="0" strike="noStrike" spc="299">
                <a:solidFill>
                  <a:schemeClr val="lt1"/>
                </a:solidFill>
                <a:latin typeface="DS Diploma"/>
              </a:rPr>
              <a:t>Название департамента </a:t>
            </a:r>
            <a:endParaRPr lang="ru-RU" sz="900" b="0" strike="noStrike" spc="-1">
              <a:solidFill>
                <a:srgbClr val="000000"/>
              </a:solidFill>
              <a:latin typeface="Open Sans"/>
            </a:endParaRPr>
          </a:p>
          <a:p>
            <a:pPr defTabSz="914400">
              <a:lnSpc>
                <a:spcPct val="90000"/>
              </a:lnSpc>
            </a:pPr>
            <a:r>
              <a:rPr lang="ru-RU" sz="900" b="0" strike="noStrike" spc="299">
                <a:solidFill>
                  <a:schemeClr val="lt1"/>
                </a:solidFill>
                <a:latin typeface="DS Diploma"/>
              </a:rPr>
              <a:t>или управления</a:t>
            </a:r>
            <a:endParaRPr lang="ru-RU" sz="900" b="0" strike="noStrike" spc="-1">
              <a:solidFill>
                <a:srgbClr val="000000"/>
              </a:solidFill>
              <a:latin typeface="Open Sans"/>
            </a:endParaRPr>
          </a:p>
          <a:p>
            <a:pPr defTabSz="914400">
              <a:lnSpc>
                <a:spcPct val="90000"/>
              </a:lnSpc>
            </a:pPr>
            <a:r>
              <a:rPr lang="ru-RU" sz="900" b="0" strike="noStrike" spc="299">
                <a:solidFill>
                  <a:schemeClr val="lt1"/>
                </a:solidFill>
                <a:latin typeface="DS Diploma"/>
              </a:rPr>
              <a:t>города Севастополя</a:t>
            </a:r>
            <a:endParaRPr lang="ru-RU" sz="900" b="0" strike="noStrike" spc="-1">
              <a:solidFill>
                <a:srgbClr val="000000"/>
              </a:solidFill>
              <a:latin typeface="Open Sans"/>
            </a:endParaRPr>
          </a:p>
        </p:txBody>
      </p:sp>
      <p:pic>
        <p:nvPicPr>
          <p:cNvPr id="129" name="Рисунок 14"/>
          <p:cNvPicPr/>
          <p:nvPr/>
        </p:nvPicPr>
        <p:blipFill>
          <a:blip r:embed="rId6"/>
          <a:stretch/>
        </p:blipFill>
        <p:spPr>
          <a:xfrm>
            <a:off x="0" y="4680"/>
            <a:ext cx="12191760" cy="692640"/>
          </a:xfrm>
          <a:prstGeom prst="rect">
            <a:avLst/>
          </a:prstGeom>
          <a:ln w="0">
            <a:noFill/>
          </a:ln>
        </p:spPr>
      </p:pic>
      <p:sp>
        <p:nvSpPr>
          <p:cNvPr id="130" name="Заголовок 1"/>
          <p:cNvSpPr/>
          <p:nvPr/>
        </p:nvSpPr>
        <p:spPr>
          <a:xfrm>
            <a:off x="79920" y="153360"/>
            <a:ext cx="7747920" cy="3924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1500" b="0" strike="noStrike" spc="299">
                <a:solidFill>
                  <a:schemeClr val="lt1"/>
                </a:solidFill>
                <a:latin typeface="TT Firs Medium"/>
              </a:rPr>
              <a:t>ПОКАЗАТЕЛИ ПРИОРИТЕТНОГО ПРОЕКТА</a:t>
            </a:r>
            <a:endParaRPr lang="ru-RU" sz="1500" b="0" strike="noStrike" spc="-1">
              <a:solidFill>
                <a:srgbClr val="000000"/>
              </a:solidFill>
              <a:latin typeface="Open Sans"/>
            </a:endParaRPr>
          </a:p>
        </p:txBody>
      </p:sp>
      <p:pic>
        <p:nvPicPr>
          <p:cNvPr id="131" name="Picture 9" descr="Sevastopol_coat_on_arms_png-01-01.png"/>
          <p:cNvPicPr/>
          <p:nvPr/>
        </p:nvPicPr>
        <p:blipFill>
          <a:blip r:embed="rId7"/>
          <a:stretch/>
        </p:blipFill>
        <p:spPr>
          <a:xfrm>
            <a:off x="8147520" y="153360"/>
            <a:ext cx="379440" cy="459720"/>
          </a:xfrm>
          <a:prstGeom prst="rect">
            <a:avLst/>
          </a:prstGeom>
          <a:ln w="0">
            <a:noFill/>
          </a:ln>
        </p:spPr>
      </p:pic>
      <p:sp>
        <p:nvSpPr>
          <p:cNvPr id="132" name="Заголовок 3"/>
          <p:cNvSpPr/>
          <p:nvPr/>
        </p:nvSpPr>
        <p:spPr>
          <a:xfrm>
            <a:off x="8033040" y="0"/>
            <a:ext cx="415872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pPr>
            <a:r>
              <a:rPr lang="ru-RU" sz="1200" b="0" strike="noStrike" spc="299">
                <a:solidFill>
                  <a:schemeClr val="lt1"/>
                </a:solidFill>
                <a:latin typeface="DS Diploma"/>
              </a:rPr>
              <a:t>Правительство Севастополя </a:t>
            </a:r>
            <a:endParaRPr lang="ru-RU" sz="1200" b="0" strike="noStrike" spc="-1">
              <a:solidFill>
                <a:srgbClr val="000000"/>
              </a:solidFill>
              <a:latin typeface="Open Sans"/>
            </a:endParaRPr>
          </a:p>
        </p:txBody>
      </p:sp>
      <p:pic>
        <p:nvPicPr>
          <p:cNvPr id="133" name="Рисунок 1"/>
          <p:cNvPicPr/>
          <p:nvPr/>
        </p:nvPicPr>
        <p:blipFill>
          <a:blip r:embed="rId5"/>
          <a:stretch/>
        </p:blipFill>
        <p:spPr>
          <a:xfrm>
            <a:off x="3486600" y="699480"/>
            <a:ext cx="4138920" cy="6188040"/>
          </a:xfrm>
          <a:prstGeom prst="rect">
            <a:avLst/>
          </a:prstGeom>
          <a:ln w="0">
            <a:noFill/>
          </a:ln>
        </p:spPr>
      </p:pic>
      <p:graphicFrame>
        <p:nvGraphicFramePr>
          <p:cNvPr id="134" name="Таблица 3"/>
          <p:cNvGraphicFramePr/>
          <p:nvPr/>
        </p:nvGraphicFramePr>
        <p:xfrm>
          <a:off x="113400" y="1231560"/>
          <a:ext cx="6397200" cy="4312800"/>
        </p:xfrm>
        <a:graphic>
          <a:graphicData uri="http://schemas.openxmlformats.org/drawingml/2006/table">
            <a:tbl>
              <a:tblPr/>
              <a:tblGrid>
                <a:gridCol w="6397200">
                  <a:extLst>
                    <a:ext uri="{9D8B030D-6E8A-4147-A177-3AD203B41FA5}">
                      <a16:colId xmlns:a16="http://schemas.microsoft.com/office/drawing/2014/main" val="20000"/>
                    </a:ext>
                  </a:extLst>
                </a:gridCol>
              </a:tblGrid>
              <a:tr h="1078200">
                <a:tc>
                  <a:txBody>
                    <a:bodyPr/>
                    <a:lstStyle/>
                    <a:p>
                      <a:pPr defTabSz="914400">
                        <a:lnSpc>
                          <a:spcPct val="100000"/>
                        </a:lnSpc>
                      </a:pPr>
                      <a:endParaRPr lang="ru-RU" sz="1800" b="1" strike="noStrike" spc="-1">
                        <a:solidFill>
                          <a:schemeClr val="lt1"/>
                        </a:solidFill>
                        <a:latin typeface="verdana"/>
                      </a:endParaRPr>
                    </a:p>
                  </a:txBody>
                  <a:tcPr marL="360000" anchor="ctr">
                    <a:lnL w="12240">
                      <a:noFill/>
                      <a:prstDash val="solid"/>
                    </a:lnL>
                    <a:lnR w="12240">
                      <a:noFill/>
                      <a:prstDash val="solid"/>
                    </a:lnR>
                    <a:lnT w="12240">
                      <a:noFill/>
                      <a:prstDash val="solid"/>
                    </a:lnT>
                    <a:lnB w="38160">
                      <a:noFill/>
                      <a:prstDash val="solid"/>
                    </a:lnB>
                    <a:solidFill>
                      <a:srgbClr val="D9F2FA"/>
                    </a:solidFill>
                  </a:tcPr>
                </a:tc>
                <a:extLst>
                  <a:ext uri="{0D108BD9-81ED-4DB2-BD59-A6C34878D82A}">
                    <a16:rowId xmlns:a16="http://schemas.microsoft.com/office/drawing/2014/main" val="10000"/>
                  </a:ext>
                </a:extLst>
              </a:tr>
              <a:tr h="1078200">
                <a:tc>
                  <a:txBody>
                    <a:bodyPr/>
                    <a:lstStyle/>
                    <a:p>
                      <a:pPr defTabSz="914400">
                        <a:lnSpc>
                          <a:spcPct val="100000"/>
                        </a:lnSpc>
                      </a:pPr>
                      <a:endParaRPr lang="ru-RU" sz="1800" b="0" strike="noStrike" spc="-1">
                        <a:solidFill>
                          <a:schemeClr val="dk1"/>
                        </a:solidFill>
                        <a:latin typeface="verdana"/>
                      </a:endParaRPr>
                    </a:p>
                  </a:txBody>
                  <a:tcPr marL="360000" anchor="ctr">
                    <a:lnL w="12240">
                      <a:noFill/>
                      <a:prstDash val="solid"/>
                    </a:lnL>
                    <a:lnR w="12240">
                      <a:noFill/>
                      <a:prstDash val="solid"/>
                    </a:lnR>
                    <a:lnT w="38160">
                      <a:noFill/>
                      <a:prstDash val="solid"/>
                    </a:lnT>
                    <a:lnB w="12240">
                      <a:noFill/>
                      <a:prstDash val="solid"/>
                    </a:lnB>
                    <a:solidFill>
                      <a:srgbClr val="D9F2FA"/>
                    </a:solidFill>
                  </a:tcPr>
                </a:tc>
                <a:extLst>
                  <a:ext uri="{0D108BD9-81ED-4DB2-BD59-A6C34878D82A}">
                    <a16:rowId xmlns:a16="http://schemas.microsoft.com/office/drawing/2014/main" val="10001"/>
                  </a:ext>
                </a:extLst>
              </a:tr>
              <a:tr h="1078200">
                <a:tc>
                  <a:txBody>
                    <a:bodyPr/>
                    <a:lstStyle/>
                    <a:p>
                      <a:pPr defTabSz="914400">
                        <a:lnSpc>
                          <a:spcPct val="100000"/>
                        </a:lnSpc>
                      </a:pPr>
                      <a:endParaRPr lang="ru-RU" sz="1800" b="0" strike="noStrike" spc="-1">
                        <a:solidFill>
                          <a:schemeClr val="dk1"/>
                        </a:solidFill>
                        <a:latin typeface="verdana"/>
                      </a:endParaRPr>
                    </a:p>
                  </a:txBody>
                  <a:tcPr marL="360000" anchor="ctr">
                    <a:lnL w="12240">
                      <a:noFill/>
                      <a:prstDash val="solid"/>
                    </a:lnL>
                    <a:lnR w="12240">
                      <a:noFill/>
                      <a:prstDash val="solid"/>
                    </a:lnR>
                    <a:lnT w="12240">
                      <a:noFill/>
                      <a:prstDash val="solid"/>
                    </a:lnT>
                    <a:lnB w="12240">
                      <a:noFill/>
                      <a:prstDash val="solid"/>
                    </a:lnB>
                    <a:solidFill>
                      <a:srgbClr val="D9F2FA"/>
                    </a:solidFill>
                  </a:tcPr>
                </a:tc>
                <a:extLst>
                  <a:ext uri="{0D108BD9-81ED-4DB2-BD59-A6C34878D82A}">
                    <a16:rowId xmlns:a16="http://schemas.microsoft.com/office/drawing/2014/main" val="10002"/>
                  </a:ext>
                </a:extLst>
              </a:tr>
              <a:tr h="1078200">
                <a:tc>
                  <a:txBody>
                    <a:bodyPr/>
                    <a:lstStyle/>
                    <a:p>
                      <a:pPr defTabSz="914400">
                        <a:lnSpc>
                          <a:spcPct val="100000"/>
                        </a:lnSpc>
                      </a:pPr>
                      <a:endParaRPr lang="ru-RU" sz="1800" b="0" strike="noStrike" spc="-1">
                        <a:solidFill>
                          <a:schemeClr val="dk1"/>
                        </a:solidFill>
                        <a:latin typeface="verdana"/>
                      </a:endParaRPr>
                    </a:p>
                  </a:txBody>
                  <a:tcPr marL="360000" anchor="ctr">
                    <a:lnL w="12240">
                      <a:noFill/>
                      <a:prstDash val="solid"/>
                    </a:lnL>
                    <a:lnR w="12240">
                      <a:noFill/>
                      <a:prstDash val="solid"/>
                    </a:lnR>
                    <a:lnT w="12240">
                      <a:noFill/>
                      <a:prstDash val="solid"/>
                    </a:lnT>
                    <a:lnB w="12240">
                      <a:noFill/>
                      <a:prstDash val="solid"/>
                    </a:lnB>
                    <a:solidFill>
                      <a:srgbClr val="D9F2FA"/>
                    </a:solidFill>
                  </a:tcPr>
                </a:tc>
                <a:extLst>
                  <a:ext uri="{0D108BD9-81ED-4DB2-BD59-A6C34878D82A}">
                    <a16:rowId xmlns:a16="http://schemas.microsoft.com/office/drawing/2014/main" val="10003"/>
                  </a:ext>
                </a:extLst>
              </a:tr>
            </a:tbl>
          </a:graphicData>
        </a:graphic>
      </p:graphicFrame>
      <p:sp>
        <p:nvSpPr>
          <p:cNvPr id="135" name="TextBox 12"/>
          <p:cNvSpPr/>
          <p:nvPr/>
        </p:nvSpPr>
        <p:spPr>
          <a:xfrm>
            <a:off x="113400" y="1405440"/>
            <a:ext cx="9848160" cy="2924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3320" indent="-283320" defTabSz="914400">
              <a:lnSpc>
                <a:spcPct val="100000"/>
              </a:lnSpc>
              <a:buClr>
                <a:srgbClr val="021828"/>
              </a:buClr>
              <a:buFont typeface="Wingdings" charset="2"/>
              <a:buChar char=""/>
            </a:pPr>
            <a:r>
              <a:rPr lang="ru-RU" sz="1800" b="0" strike="noStrike" spc="-1">
                <a:solidFill>
                  <a:srgbClr val="021828"/>
                </a:solidFill>
                <a:latin typeface="verdana"/>
              </a:rPr>
              <a:t>не менее </a:t>
            </a:r>
            <a:r>
              <a:rPr lang="ru-RU" sz="1800" b="1" strike="noStrike" spc="-1">
                <a:solidFill>
                  <a:schemeClr val="accent1"/>
                </a:solidFill>
                <a:latin typeface="verdana"/>
              </a:rPr>
              <a:t>340</a:t>
            </a:r>
            <a:r>
              <a:rPr lang="ru-RU" sz="1800" b="0" strike="noStrike" spc="-1">
                <a:solidFill>
                  <a:srgbClr val="021828"/>
                </a:solidFill>
                <a:latin typeface="verdana"/>
              </a:rPr>
              <a:t> созданных рабочих мест;</a:t>
            </a:r>
            <a:endParaRPr lang="ru-RU" sz="1800" b="0" strike="noStrike" spc="-1">
              <a:solidFill>
                <a:srgbClr val="000000"/>
              </a:solidFill>
              <a:latin typeface="Open Sans"/>
            </a:endParaRPr>
          </a:p>
          <a:p>
            <a:pPr defTabSz="914400">
              <a:lnSpc>
                <a:spcPct val="100000"/>
              </a:lnSpc>
            </a:pPr>
            <a:endParaRPr lang="ru-RU" sz="1800" b="0" strike="noStrike" spc="-1">
              <a:solidFill>
                <a:srgbClr val="000000"/>
              </a:solidFill>
              <a:latin typeface="Open Sans"/>
            </a:endParaRPr>
          </a:p>
          <a:p>
            <a:pPr marL="283320" indent="-283320" defTabSz="914400">
              <a:lnSpc>
                <a:spcPct val="100000"/>
              </a:lnSpc>
              <a:buClr>
                <a:srgbClr val="021828"/>
              </a:buClr>
              <a:buFont typeface="Wingdings" charset="2"/>
              <a:buChar char=""/>
            </a:pPr>
            <a:r>
              <a:rPr lang="ru-RU" sz="1800" b="0" strike="noStrike" spc="-1">
                <a:solidFill>
                  <a:srgbClr val="021828"/>
                </a:solidFill>
                <a:latin typeface="verdana"/>
              </a:rPr>
              <a:t>привлечение не менее </a:t>
            </a:r>
            <a:r>
              <a:rPr lang="ru-RU" sz="1800" b="1" strike="noStrike" spc="-1">
                <a:solidFill>
                  <a:schemeClr val="accent1"/>
                </a:solidFill>
                <a:latin typeface="verdana"/>
              </a:rPr>
              <a:t>4,1 млрд руб. </a:t>
            </a:r>
            <a:endParaRPr lang="ru-RU" sz="1800" b="0" strike="noStrike" spc="-1">
              <a:solidFill>
                <a:srgbClr val="000000"/>
              </a:solidFill>
              <a:latin typeface="Open Sans"/>
            </a:endParaRPr>
          </a:p>
          <a:p>
            <a:pPr defTabSz="914400">
              <a:lnSpc>
                <a:spcPct val="100000"/>
              </a:lnSpc>
              <a:tabLst>
                <a:tab pos="0" algn="l"/>
              </a:tabLst>
            </a:pPr>
            <a:r>
              <a:rPr lang="ru-RU" sz="1800" b="0" strike="noStrike" spc="-1">
                <a:solidFill>
                  <a:srgbClr val="021828"/>
                </a:solidFill>
                <a:latin typeface="verdana"/>
              </a:rPr>
              <a:t>внебюджетных инвестиций;</a:t>
            </a:r>
            <a:endParaRPr lang="ru-RU" sz="1800" b="0" strike="noStrike" spc="-1">
              <a:solidFill>
                <a:srgbClr val="000000"/>
              </a:solidFill>
              <a:latin typeface="Open Sans"/>
            </a:endParaRPr>
          </a:p>
          <a:p>
            <a:pPr defTabSz="914400">
              <a:lnSpc>
                <a:spcPct val="100000"/>
              </a:lnSpc>
              <a:tabLst>
                <a:tab pos="0" algn="l"/>
              </a:tabLst>
            </a:pPr>
            <a:endParaRPr lang="ru-RU" sz="2000" b="0" strike="noStrike" spc="-1">
              <a:solidFill>
                <a:srgbClr val="000000"/>
              </a:solidFill>
              <a:latin typeface="Open Sans"/>
            </a:endParaRPr>
          </a:p>
          <a:p>
            <a:pPr marL="283320" indent="-283320" defTabSz="914400">
              <a:lnSpc>
                <a:spcPct val="100000"/>
              </a:lnSpc>
              <a:buClr>
                <a:srgbClr val="021828"/>
              </a:buClr>
              <a:buFont typeface="Wingdings" charset="2"/>
              <a:buChar char=""/>
              <a:tabLst>
                <a:tab pos="0" algn="l"/>
              </a:tabLst>
            </a:pPr>
            <a:r>
              <a:rPr lang="ru-RU" sz="1800" b="0" strike="noStrike" spc="-1">
                <a:solidFill>
                  <a:srgbClr val="021828"/>
                </a:solidFill>
                <a:latin typeface="verdana"/>
              </a:rPr>
              <a:t>стоимость произведенных товаров и услуг</a:t>
            </a:r>
            <a:endParaRPr lang="ru-RU" sz="1800" b="0" strike="noStrike" spc="-1">
              <a:solidFill>
                <a:srgbClr val="000000"/>
              </a:solidFill>
              <a:latin typeface="Open Sans"/>
            </a:endParaRPr>
          </a:p>
          <a:p>
            <a:pPr defTabSz="914400">
              <a:lnSpc>
                <a:spcPct val="100000"/>
              </a:lnSpc>
              <a:tabLst>
                <a:tab pos="0" algn="l"/>
              </a:tabLst>
            </a:pPr>
            <a:r>
              <a:rPr lang="ru-RU" sz="1800" b="0" strike="noStrike" spc="-1">
                <a:solidFill>
                  <a:srgbClr val="021828"/>
                </a:solidFill>
                <a:latin typeface="verdana"/>
              </a:rPr>
              <a:t> не менее </a:t>
            </a:r>
            <a:r>
              <a:rPr lang="ru-RU" sz="1800" b="1" strike="noStrike" spc="-1">
                <a:solidFill>
                  <a:schemeClr val="accent1"/>
                </a:solidFill>
                <a:latin typeface="verdana"/>
              </a:rPr>
              <a:t>39,09 млрд руб</a:t>
            </a:r>
            <a:r>
              <a:rPr lang="ru-RU" sz="1800" b="0" strike="noStrike" spc="-1">
                <a:solidFill>
                  <a:srgbClr val="021828"/>
                </a:solidFill>
                <a:latin typeface="verdana"/>
              </a:rPr>
              <a:t>.;</a:t>
            </a:r>
            <a:endParaRPr lang="ru-RU" sz="1800" b="0" strike="noStrike" spc="-1">
              <a:solidFill>
                <a:srgbClr val="000000"/>
              </a:solidFill>
              <a:latin typeface="Open Sans"/>
            </a:endParaRPr>
          </a:p>
          <a:p>
            <a:pPr defTabSz="914400">
              <a:lnSpc>
                <a:spcPct val="100000"/>
              </a:lnSpc>
              <a:tabLst>
                <a:tab pos="0" algn="l"/>
              </a:tabLst>
            </a:pPr>
            <a:endParaRPr lang="ru-RU" sz="2000" b="0" strike="noStrike" spc="-1">
              <a:solidFill>
                <a:srgbClr val="000000"/>
              </a:solidFill>
              <a:latin typeface="Open Sans"/>
            </a:endParaRPr>
          </a:p>
          <a:p>
            <a:pPr marL="285840" indent="-285840" defTabSz="914400">
              <a:lnSpc>
                <a:spcPct val="100000"/>
              </a:lnSpc>
              <a:buClr>
                <a:srgbClr val="021828"/>
              </a:buClr>
              <a:buFont typeface="Wingdings" charset="2"/>
              <a:buChar char=""/>
              <a:tabLst>
                <a:tab pos="0" algn="l"/>
              </a:tabLst>
            </a:pPr>
            <a:r>
              <a:rPr lang="ru-RU" sz="1800" b="0" strike="noStrike" spc="-1">
                <a:solidFill>
                  <a:srgbClr val="021828"/>
                </a:solidFill>
                <a:latin typeface="verdana"/>
              </a:rPr>
              <a:t>среднемесячная номинальная начисленная</a:t>
            </a:r>
            <a:r>
              <a:rPr lang="ru-RU" sz="2000" b="0" strike="noStrike" spc="-1">
                <a:solidFill>
                  <a:schemeClr val="dk1"/>
                </a:solidFill>
                <a:latin typeface="Arial"/>
              </a:rPr>
              <a:t> </a:t>
            </a:r>
            <a:endParaRPr lang="ru-RU" sz="2000" b="0" strike="noStrike" spc="-1">
              <a:solidFill>
                <a:srgbClr val="000000"/>
              </a:solidFill>
              <a:latin typeface="Open Sans"/>
            </a:endParaRPr>
          </a:p>
          <a:p>
            <a:pPr defTabSz="914400">
              <a:lnSpc>
                <a:spcPct val="100000"/>
              </a:lnSpc>
              <a:tabLst>
                <a:tab pos="0" algn="l"/>
              </a:tabLst>
            </a:pPr>
            <a:r>
              <a:rPr lang="ru-RU" sz="1800" b="0" strike="noStrike" spc="-1">
                <a:solidFill>
                  <a:srgbClr val="021828"/>
                </a:solidFill>
                <a:latin typeface="verdana"/>
              </a:rPr>
              <a:t>заработная плата </a:t>
            </a:r>
            <a:r>
              <a:rPr lang="ru-RU" sz="1800" b="1" strike="noStrike" spc="-1">
                <a:solidFill>
                  <a:schemeClr val="accent1"/>
                </a:solidFill>
                <a:latin typeface="verdana"/>
              </a:rPr>
              <a:t>46,4 тыс. руб.</a:t>
            </a:r>
            <a:r>
              <a:rPr lang="ru-RU" sz="1800" b="0" strike="noStrike" spc="-1">
                <a:solidFill>
                  <a:srgbClr val="021828"/>
                </a:solidFill>
                <a:latin typeface="verdana"/>
              </a:rPr>
              <a:t> в месяц;</a:t>
            </a:r>
            <a:endParaRPr lang="ru-RU" sz="1800" b="0" strike="noStrike" spc="-1">
              <a:solidFill>
                <a:srgbClr val="000000"/>
              </a:solidFill>
              <a:latin typeface="Open San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Рисунок 19"/>
          <p:cNvPicPr/>
          <p:nvPr/>
        </p:nvPicPr>
        <p:blipFill>
          <a:blip r:embed="rId3"/>
          <a:stretch/>
        </p:blipFill>
        <p:spPr>
          <a:xfrm>
            <a:off x="6847560" y="3393720"/>
            <a:ext cx="5343840" cy="3463920"/>
          </a:xfrm>
          <a:prstGeom prst="rect">
            <a:avLst/>
          </a:prstGeom>
          <a:ln w="0">
            <a:noFill/>
          </a:ln>
        </p:spPr>
      </p:pic>
      <p:pic>
        <p:nvPicPr>
          <p:cNvPr id="137" name="Рисунок 11"/>
          <p:cNvPicPr/>
          <p:nvPr/>
        </p:nvPicPr>
        <p:blipFill>
          <a:blip r:embed="rId4"/>
          <a:stretch/>
        </p:blipFill>
        <p:spPr>
          <a:xfrm>
            <a:off x="7873560" y="668880"/>
            <a:ext cx="4323960" cy="2720880"/>
          </a:xfrm>
          <a:prstGeom prst="rect">
            <a:avLst/>
          </a:prstGeom>
          <a:ln w="0">
            <a:noFill/>
          </a:ln>
        </p:spPr>
      </p:pic>
      <p:pic>
        <p:nvPicPr>
          <p:cNvPr id="138" name="Рисунок 18"/>
          <p:cNvPicPr/>
          <p:nvPr/>
        </p:nvPicPr>
        <p:blipFill>
          <a:blip r:embed="rId5"/>
          <a:stretch/>
        </p:blipFill>
        <p:spPr>
          <a:xfrm>
            <a:off x="0" y="672480"/>
            <a:ext cx="8102160" cy="6185160"/>
          </a:xfrm>
          <a:prstGeom prst="rect">
            <a:avLst/>
          </a:prstGeom>
          <a:ln w="0">
            <a:noFill/>
          </a:ln>
        </p:spPr>
      </p:pic>
      <p:sp>
        <p:nvSpPr>
          <p:cNvPr id="139" name="Заголовок 1"/>
          <p:cNvSpPr/>
          <p:nvPr/>
        </p:nvSpPr>
        <p:spPr>
          <a:xfrm>
            <a:off x="1032480" y="206640"/>
            <a:ext cx="7590600" cy="3924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1600" b="0" strike="noStrike" spc="299">
                <a:solidFill>
                  <a:schemeClr val="lt1"/>
                </a:solidFill>
                <a:latin typeface="TT Firs Medium"/>
              </a:rPr>
              <a:t>СЛАЙД С ВЕРТИКАЛЬНОЙ ПОЛОСОЙ ФОТОГРАФИЙ</a:t>
            </a:r>
            <a:endParaRPr lang="ru-RU" sz="1600" b="0" strike="noStrike" spc="-1">
              <a:solidFill>
                <a:srgbClr val="000000"/>
              </a:solidFill>
              <a:latin typeface="Open Sans"/>
            </a:endParaRPr>
          </a:p>
        </p:txBody>
      </p:sp>
      <p:sp>
        <p:nvSpPr>
          <p:cNvPr id="140" name="Заголовок 3"/>
          <p:cNvSpPr/>
          <p:nvPr/>
        </p:nvSpPr>
        <p:spPr>
          <a:xfrm>
            <a:off x="9900720" y="0"/>
            <a:ext cx="229068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900" b="0" strike="noStrike" spc="299">
                <a:solidFill>
                  <a:schemeClr val="lt1"/>
                </a:solidFill>
                <a:latin typeface="DS Diploma"/>
              </a:rPr>
              <a:t>Название департамента </a:t>
            </a:r>
            <a:endParaRPr lang="ru-RU" sz="900" b="0" strike="noStrike" spc="-1">
              <a:solidFill>
                <a:srgbClr val="000000"/>
              </a:solidFill>
              <a:latin typeface="Open Sans"/>
            </a:endParaRPr>
          </a:p>
          <a:p>
            <a:pPr defTabSz="914400">
              <a:lnSpc>
                <a:spcPct val="90000"/>
              </a:lnSpc>
            </a:pPr>
            <a:r>
              <a:rPr lang="ru-RU" sz="900" b="0" strike="noStrike" spc="299">
                <a:solidFill>
                  <a:schemeClr val="lt1"/>
                </a:solidFill>
                <a:latin typeface="DS Diploma"/>
              </a:rPr>
              <a:t>или управления</a:t>
            </a:r>
            <a:endParaRPr lang="ru-RU" sz="900" b="0" strike="noStrike" spc="-1">
              <a:solidFill>
                <a:srgbClr val="000000"/>
              </a:solidFill>
              <a:latin typeface="Open Sans"/>
            </a:endParaRPr>
          </a:p>
          <a:p>
            <a:pPr defTabSz="914400">
              <a:lnSpc>
                <a:spcPct val="90000"/>
              </a:lnSpc>
            </a:pPr>
            <a:r>
              <a:rPr lang="ru-RU" sz="900" b="0" strike="noStrike" spc="299">
                <a:solidFill>
                  <a:schemeClr val="lt1"/>
                </a:solidFill>
                <a:latin typeface="DS Diploma"/>
              </a:rPr>
              <a:t>города Севастополя</a:t>
            </a:r>
            <a:endParaRPr lang="ru-RU" sz="900" b="0" strike="noStrike" spc="-1">
              <a:solidFill>
                <a:srgbClr val="000000"/>
              </a:solidFill>
              <a:latin typeface="Open Sans"/>
            </a:endParaRPr>
          </a:p>
        </p:txBody>
      </p:sp>
      <p:pic>
        <p:nvPicPr>
          <p:cNvPr id="141" name="Рисунок 14"/>
          <p:cNvPicPr/>
          <p:nvPr/>
        </p:nvPicPr>
        <p:blipFill>
          <a:blip r:embed="rId6"/>
          <a:stretch/>
        </p:blipFill>
        <p:spPr>
          <a:xfrm>
            <a:off x="0" y="4680"/>
            <a:ext cx="12191760" cy="692640"/>
          </a:xfrm>
          <a:prstGeom prst="rect">
            <a:avLst/>
          </a:prstGeom>
          <a:ln w="0">
            <a:noFill/>
          </a:ln>
        </p:spPr>
      </p:pic>
      <p:sp>
        <p:nvSpPr>
          <p:cNvPr id="142" name="Заголовок 1"/>
          <p:cNvSpPr/>
          <p:nvPr/>
        </p:nvSpPr>
        <p:spPr>
          <a:xfrm>
            <a:off x="79920" y="153360"/>
            <a:ext cx="7747920" cy="3924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1500" b="0" strike="noStrike" spc="299">
                <a:solidFill>
                  <a:schemeClr val="lt1"/>
                </a:solidFill>
                <a:latin typeface="TT Firs Medium"/>
              </a:rPr>
              <a:t>УЧАСТНИКИ ПРИОРИТЕТНОГО ПРОЕКТА</a:t>
            </a:r>
            <a:endParaRPr lang="ru-RU" sz="1500" b="0" strike="noStrike" spc="-1">
              <a:solidFill>
                <a:srgbClr val="000000"/>
              </a:solidFill>
              <a:latin typeface="Open Sans"/>
            </a:endParaRPr>
          </a:p>
        </p:txBody>
      </p:sp>
      <p:pic>
        <p:nvPicPr>
          <p:cNvPr id="143" name="Picture 9" descr="Sevastopol_coat_on_arms_png-01-01.png"/>
          <p:cNvPicPr/>
          <p:nvPr/>
        </p:nvPicPr>
        <p:blipFill>
          <a:blip r:embed="rId7"/>
          <a:stretch/>
        </p:blipFill>
        <p:spPr>
          <a:xfrm>
            <a:off x="8124480" y="156960"/>
            <a:ext cx="379440" cy="459720"/>
          </a:xfrm>
          <a:prstGeom prst="rect">
            <a:avLst/>
          </a:prstGeom>
          <a:ln w="0">
            <a:noFill/>
          </a:ln>
        </p:spPr>
      </p:pic>
      <p:sp>
        <p:nvSpPr>
          <p:cNvPr id="144" name="Заголовок 3"/>
          <p:cNvSpPr/>
          <p:nvPr/>
        </p:nvSpPr>
        <p:spPr>
          <a:xfrm>
            <a:off x="7908120" y="0"/>
            <a:ext cx="428328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pPr>
            <a:r>
              <a:rPr lang="ru-RU" sz="1200" b="0" strike="noStrike" spc="299">
                <a:solidFill>
                  <a:schemeClr val="lt1"/>
                </a:solidFill>
                <a:latin typeface="DS Diploma"/>
              </a:rPr>
              <a:t>Правительство Севастополя </a:t>
            </a:r>
            <a:endParaRPr lang="ru-RU" sz="1200" b="0" strike="noStrike" spc="-1">
              <a:solidFill>
                <a:srgbClr val="000000"/>
              </a:solidFill>
              <a:latin typeface="Open Sans"/>
            </a:endParaRPr>
          </a:p>
        </p:txBody>
      </p:sp>
      <p:pic>
        <p:nvPicPr>
          <p:cNvPr id="145" name="Рисунок 1"/>
          <p:cNvPicPr/>
          <p:nvPr/>
        </p:nvPicPr>
        <p:blipFill>
          <a:blip r:embed="rId5"/>
          <a:stretch/>
        </p:blipFill>
        <p:spPr>
          <a:xfrm>
            <a:off x="5397480" y="689760"/>
            <a:ext cx="4138920" cy="6167880"/>
          </a:xfrm>
          <a:prstGeom prst="rect">
            <a:avLst/>
          </a:prstGeom>
          <a:ln w="0">
            <a:noFill/>
          </a:ln>
        </p:spPr>
      </p:pic>
      <p:sp>
        <p:nvSpPr>
          <p:cNvPr id="146" name="TextBox 12"/>
          <p:cNvSpPr/>
          <p:nvPr/>
        </p:nvSpPr>
        <p:spPr>
          <a:xfrm>
            <a:off x="0" y="882360"/>
            <a:ext cx="9444600" cy="35248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ru-RU" sz="1700" b="1" strike="noStrike" spc="-1" dirty="0" smtClean="0">
                <a:solidFill>
                  <a:schemeClr val="accent1"/>
                </a:solidFill>
                <a:latin typeface="verdana"/>
              </a:rPr>
              <a:t>43 </a:t>
            </a:r>
            <a:r>
              <a:rPr lang="ru-RU" sz="1700" b="1" strike="noStrike" spc="-1" dirty="0">
                <a:solidFill>
                  <a:schemeClr val="accent1"/>
                </a:solidFill>
                <a:latin typeface="verdana"/>
              </a:rPr>
              <a:t>участника </a:t>
            </a:r>
            <a:r>
              <a:rPr lang="ru-RU" sz="1700" b="0" strike="noStrike" spc="-1" dirty="0">
                <a:solidFill>
                  <a:srgbClr val="021828"/>
                </a:solidFill>
                <a:latin typeface="verdana"/>
              </a:rPr>
              <a:t>приоритетного проекта «Терруар Севастополь»</a:t>
            </a:r>
            <a:endParaRPr lang="ru-RU" sz="1700" b="0" strike="noStrike" spc="-1" dirty="0">
              <a:solidFill>
                <a:srgbClr val="000000"/>
              </a:solidFill>
              <a:latin typeface="Open Sans"/>
            </a:endParaRPr>
          </a:p>
        </p:txBody>
      </p:sp>
      <p:sp>
        <p:nvSpPr>
          <p:cNvPr id="147" name="TextBox 21"/>
          <p:cNvSpPr/>
          <p:nvPr/>
        </p:nvSpPr>
        <p:spPr>
          <a:xfrm>
            <a:off x="-42480" y="1330920"/>
            <a:ext cx="8403120" cy="593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numCol="3" spcCol="0" anchor="t">
            <a:spAutoFit/>
          </a:bodyPr>
          <a:lstStyle/>
          <a:p>
            <a:pPr marL="171360" indent="-171360" algn="ctr" defTabSz="914400">
              <a:lnSpc>
                <a:spcPct val="100000"/>
              </a:lnSpc>
              <a:buClr>
                <a:srgbClr val="021828"/>
              </a:buClr>
              <a:buFont typeface="Wingdings" charset="2"/>
              <a:buChar char=""/>
            </a:pPr>
            <a:r>
              <a:rPr lang="ru-RU" sz="1100" b="0" strike="noStrike" spc="-1" dirty="0">
                <a:solidFill>
                  <a:schemeClr val="dk1"/>
                </a:solidFill>
                <a:latin typeface="verdana"/>
              </a:rPr>
              <a:t> ООО «Агрофирма «Золотая балка»</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chemeClr val="dk1"/>
                </a:solidFill>
                <a:latin typeface="verdana"/>
              </a:rPr>
              <a:t>ООО «Винодельческое хозяйство </a:t>
            </a:r>
            <a:r>
              <a:rPr lang="ru-RU" sz="1100" b="0" strike="noStrike" spc="-1" dirty="0" err="1">
                <a:solidFill>
                  <a:schemeClr val="dk1"/>
                </a:solidFill>
                <a:latin typeface="verdana"/>
              </a:rPr>
              <a:t>Акчурина</a:t>
            </a:r>
            <a:r>
              <a:rPr lang="ru-RU" sz="1100" b="0" strike="noStrike" spc="-1" dirty="0">
                <a:solidFill>
                  <a:schemeClr val="dk1"/>
                </a:solidFill>
                <a:latin typeface="verdana"/>
              </a:rPr>
              <a:t>»</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ООО «Виноград Плюс»</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ООО «</a:t>
            </a:r>
            <a:r>
              <a:rPr lang="ru-RU" sz="1100" b="0" strike="noStrike" spc="-1" dirty="0" err="1">
                <a:solidFill>
                  <a:srgbClr val="021828"/>
                </a:solidFill>
                <a:latin typeface="verdana"/>
              </a:rPr>
              <a:t>Легадо</a:t>
            </a:r>
            <a:r>
              <a:rPr lang="ru-RU" sz="1100" b="0" strike="noStrike" spc="-1" dirty="0">
                <a:solidFill>
                  <a:srgbClr val="021828"/>
                </a:solidFill>
                <a:latin typeface="verdana"/>
              </a:rPr>
              <a:t>»</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a:t>
            </a:r>
            <a:r>
              <a:rPr lang="ru-RU" sz="1100" b="0" strike="noStrike" spc="-1" dirty="0" err="1">
                <a:solidFill>
                  <a:srgbClr val="021828"/>
                </a:solidFill>
                <a:latin typeface="verdana"/>
              </a:rPr>
              <a:t>Чоргун</a:t>
            </a:r>
            <a:r>
              <a:rPr lang="ru-RU" sz="1100" b="0" strike="noStrike" spc="-1" dirty="0">
                <a:solidFill>
                  <a:srgbClr val="021828"/>
                </a:solidFill>
                <a:latin typeface="verdana"/>
              </a:rPr>
              <a:t>»/</a:t>
            </a:r>
            <a:endParaRPr lang="ru-RU" sz="1100" b="0" strike="noStrike" spc="-1" dirty="0">
              <a:solidFill>
                <a:srgbClr val="000000"/>
              </a:solidFill>
              <a:latin typeface="Open Sans"/>
            </a:endParaRPr>
          </a:p>
          <a:p>
            <a:pPr algn="ctr" defTabSz="914400">
              <a:lnSpc>
                <a:spcPct val="100000"/>
              </a:lnSpc>
            </a:pPr>
            <a:r>
              <a:rPr lang="ru-RU" sz="1100" b="0" strike="noStrike" spc="-1" dirty="0">
                <a:solidFill>
                  <a:srgbClr val="021828"/>
                </a:solidFill>
                <a:latin typeface="verdana"/>
              </a:rPr>
              <a:t>ООО «</a:t>
            </a:r>
            <a:r>
              <a:rPr lang="ru-RU" sz="1100" b="0" strike="noStrike" spc="-1" dirty="0" err="1">
                <a:solidFill>
                  <a:srgbClr val="021828"/>
                </a:solidFill>
                <a:latin typeface="verdana"/>
              </a:rPr>
              <a:t>Ариол</a:t>
            </a:r>
            <a:r>
              <a:rPr lang="ru-RU" sz="1100" b="0" strike="noStrike" spc="-1" dirty="0">
                <a:solidFill>
                  <a:srgbClr val="021828"/>
                </a:solidFill>
                <a:latin typeface="verdana"/>
              </a:rPr>
              <a:t> 2005»</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a:t>
            </a:r>
            <a:r>
              <a:rPr lang="ru-RU" sz="1100" b="0" strike="noStrike" spc="-1" dirty="0" err="1">
                <a:solidFill>
                  <a:srgbClr val="021828"/>
                </a:solidFill>
                <a:latin typeface="verdana"/>
              </a:rPr>
              <a:t>Баррик</a:t>
            </a:r>
            <a:r>
              <a:rPr lang="ru-RU" sz="1100" b="0" strike="noStrike" spc="-1" dirty="0">
                <a:solidFill>
                  <a:srgbClr val="021828"/>
                </a:solidFill>
                <a:latin typeface="verdana"/>
              </a:rPr>
              <a:t>»</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СПК «Терруар»</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Ф(Х) «</a:t>
            </a:r>
            <a:r>
              <a:rPr lang="ru-RU" sz="1100" b="0" strike="noStrike" spc="-1" dirty="0" err="1">
                <a:solidFill>
                  <a:srgbClr val="021828"/>
                </a:solidFill>
                <a:latin typeface="verdana"/>
              </a:rPr>
              <a:t>Горныйагроинвест</a:t>
            </a:r>
            <a:r>
              <a:rPr lang="ru-RU" sz="1100" b="0" strike="noStrike" spc="-1" dirty="0">
                <a:solidFill>
                  <a:srgbClr val="021828"/>
                </a:solidFill>
                <a:latin typeface="verdana"/>
              </a:rPr>
              <a:t>»</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ООО «</a:t>
            </a:r>
            <a:r>
              <a:rPr lang="ru-RU" sz="1100" b="0" strike="noStrike" spc="-1" dirty="0" err="1">
                <a:solidFill>
                  <a:srgbClr val="021828"/>
                </a:solidFill>
                <a:latin typeface="verdana"/>
              </a:rPr>
              <a:t>Добробут</a:t>
            </a:r>
            <a:r>
              <a:rPr lang="ru-RU" sz="1100" b="0" strike="noStrike" spc="-1" dirty="0">
                <a:solidFill>
                  <a:srgbClr val="021828"/>
                </a:solidFill>
                <a:latin typeface="verdana"/>
              </a:rPr>
              <a:t>-Инвест Плюс»</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228600" indent="-228600" algn="ctr" defTabSz="914400">
              <a:lnSpc>
                <a:spcPct val="100000"/>
              </a:lnSpc>
              <a:buClr>
                <a:srgbClr val="021828"/>
              </a:buClr>
              <a:buFont typeface="Wingdings" charset="2"/>
              <a:buChar char=""/>
            </a:pPr>
            <a:r>
              <a:rPr lang="ru-RU" sz="1100" b="0" strike="noStrike" spc="-1" dirty="0">
                <a:solidFill>
                  <a:srgbClr val="021828"/>
                </a:solidFill>
                <a:latin typeface="verdana"/>
              </a:rPr>
              <a:t>К(Ф)Х «К 2»</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АО «</a:t>
            </a:r>
            <a:r>
              <a:rPr lang="ru-RU" sz="1100" b="0" strike="noStrike" spc="-1" dirty="0" err="1">
                <a:solidFill>
                  <a:srgbClr val="021828"/>
                </a:solidFill>
                <a:latin typeface="verdana"/>
              </a:rPr>
              <a:t>Артвин</a:t>
            </a:r>
            <a:r>
              <a:rPr lang="ru-RU" sz="1100" b="0" strike="noStrike" spc="-1" dirty="0">
                <a:solidFill>
                  <a:srgbClr val="021828"/>
                </a:solidFill>
                <a:latin typeface="verdana"/>
              </a:rPr>
              <a:t>»</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«Виноградарь»/</a:t>
            </a:r>
            <a:endParaRPr lang="ru-RU" sz="1100" b="0" strike="noStrike" spc="-1" dirty="0">
              <a:solidFill>
                <a:srgbClr val="000000"/>
              </a:solidFill>
              <a:latin typeface="Open Sans"/>
            </a:endParaRPr>
          </a:p>
          <a:p>
            <a:pPr algn="ctr" defTabSz="914400">
              <a:lnSpc>
                <a:spcPct val="100000"/>
              </a:lnSpc>
            </a:pPr>
            <a:r>
              <a:rPr lang="ru-RU" sz="1100" b="0" strike="noStrike" spc="-1" dirty="0">
                <a:solidFill>
                  <a:srgbClr val="021828"/>
                </a:solidFill>
                <a:latin typeface="verdana"/>
              </a:rPr>
              <a:t>ООО «Черноморские традиции»</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a:t>
            </a:r>
            <a:r>
              <a:rPr lang="ru-RU" sz="1100" b="0" strike="noStrike" spc="-1" dirty="0" err="1">
                <a:solidFill>
                  <a:srgbClr val="021828"/>
                </a:solidFill>
                <a:latin typeface="verdana"/>
              </a:rPr>
              <a:t>Афендиков</a:t>
            </a:r>
            <a:r>
              <a:rPr lang="ru-RU" sz="1100" b="0" strike="noStrike" spc="-1" dirty="0">
                <a:solidFill>
                  <a:srgbClr val="021828"/>
                </a:solidFill>
                <a:latin typeface="verdana"/>
              </a:rPr>
              <a:t> Е.А.»</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ООО «Инвест Резерв</a:t>
            </a:r>
            <a:r>
              <a:rPr lang="ru-RU" sz="1100" b="0" strike="noStrike" spc="-1" dirty="0" smtClean="0">
                <a:solidFill>
                  <a:srgbClr val="021828"/>
                </a:solidFill>
                <a:latin typeface="verdana"/>
              </a:rPr>
              <a:t>»</a:t>
            </a:r>
          </a:p>
          <a:p>
            <a:pPr marL="171360" indent="-171360" algn="ctr" defTabSz="914400">
              <a:lnSpc>
                <a:spcPct val="100000"/>
              </a:lnSpc>
              <a:buClr>
                <a:srgbClr val="021828"/>
              </a:buClr>
              <a:buFont typeface="Wingdings" charset="2"/>
              <a:buChar char=""/>
            </a:pP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ООО «СВЗ Агро» (дегустационный зал)</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«Репин О.В.»</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43668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ГУП «АО «Севастопольский винодельческий завод»</a:t>
            </a:r>
            <a:endParaRPr lang="ru-RU" sz="1100" b="0" strike="noStrike" spc="-1" dirty="0">
              <a:solidFill>
                <a:srgbClr val="000000"/>
              </a:solidFill>
              <a:latin typeface="Open Sans"/>
            </a:endParaRPr>
          </a:p>
          <a:p>
            <a:pPr marL="264960"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ООО «</a:t>
            </a:r>
            <a:r>
              <a:rPr lang="ru-RU" sz="1100" b="0" strike="noStrike" spc="-1" dirty="0" err="1">
                <a:solidFill>
                  <a:srgbClr val="021828"/>
                </a:solidFill>
                <a:latin typeface="verdana"/>
              </a:rPr>
              <a:t>Бельбек</a:t>
            </a:r>
            <a:r>
              <a:rPr lang="ru-RU" sz="1100" b="0" strike="noStrike" spc="-1" dirty="0">
                <a:solidFill>
                  <a:srgbClr val="021828"/>
                </a:solidFill>
                <a:latin typeface="verdana"/>
              </a:rPr>
              <a:t>»</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ООО «</a:t>
            </a:r>
            <a:r>
              <a:rPr lang="ru-RU" sz="1100" b="0" strike="noStrike" spc="-1" dirty="0" err="1">
                <a:solidFill>
                  <a:srgbClr val="021828"/>
                </a:solidFill>
                <a:latin typeface="verdana"/>
              </a:rPr>
              <a:t>Инкерманский</a:t>
            </a:r>
            <a:r>
              <a:rPr lang="ru-RU" sz="1100" b="0" strike="noStrike" spc="-1" dirty="0">
                <a:solidFill>
                  <a:srgbClr val="021828"/>
                </a:solidFill>
                <a:latin typeface="verdana"/>
              </a:rPr>
              <a:t> завод марочных вин»</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ООО «</a:t>
            </a:r>
            <a:r>
              <a:rPr lang="ru-RU" sz="1100" b="0" strike="noStrike" spc="-1" dirty="0" err="1">
                <a:solidFill>
                  <a:srgbClr val="021828"/>
                </a:solidFill>
                <a:latin typeface="verdana"/>
              </a:rPr>
              <a:t>Вейн</a:t>
            </a:r>
            <a:r>
              <a:rPr lang="ru-RU" sz="1100" b="0" strike="noStrike" spc="-1" dirty="0">
                <a:solidFill>
                  <a:srgbClr val="021828"/>
                </a:solidFill>
                <a:latin typeface="verdana"/>
              </a:rPr>
              <a:t> </a:t>
            </a:r>
            <a:r>
              <a:rPr lang="ru-RU" sz="1100" b="0" strike="noStrike" spc="-1" dirty="0" err="1">
                <a:solidFill>
                  <a:srgbClr val="021828"/>
                </a:solidFill>
                <a:latin typeface="verdana"/>
              </a:rPr>
              <a:t>унд</a:t>
            </a:r>
            <a:r>
              <a:rPr lang="ru-RU" sz="1100" b="0" strike="noStrike" spc="-1" dirty="0">
                <a:solidFill>
                  <a:srgbClr val="021828"/>
                </a:solidFill>
                <a:latin typeface="verdana"/>
              </a:rPr>
              <a:t> </a:t>
            </a:r>
            <a:r>
              <a:rPr lang="ru-RU" sz="1100" b="0" strike="noStrike" spc="-1" dirty="0" err="1">
                <a:solidFill>
                  <a:srgbClr val="021828"/>
                </a:solidFill>
                <a:latin typeface="verdana"/>
              </a:rPr>
              <a:t>Вассер</a:t>
            </a:r>
            <a:r>
              <a:rPr lang="ru-RU" sz="1100" b="0" strike="noStrike" spc="-1" dirty="0">
                <a:solidFill>
                  <a:srgbClr val="021828"/>
                </a:solidFill>
                <a:latin typeface="verdana"/>
              </a:rPr>
              <a:t>» </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 ФГБОУ ВО «Севастопольский государственный университет»</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«Кашалот»</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«Вилла </a:t>
            </a:r>
            <a:r>
              <a:rPr lang="ru-RU" sz="1100" b="0" strike="noStrike" spc="-1" dirty="0" err="1">
                <a:solidFill>
                  <a:srgbClr val="021828"/>
                </a:solidFill>
                <a:latin typeface="verdana"/>
              </a:rPr>
              <a:t>Уркуста</a:t>
            </a:r>
            <a:r>
              <a:rPr lang="ru-RU" sz="1100" b="0" strike="noStrike" spc="-1" dirty="0">
                <a:solidFill>
                  <a:srgbClr val="021828"/>
                </a:solidFill>
                <a:latin typeface="verdana"/>
              </a:rPr>
              <a:t>»</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«Птица»</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a:t>
            </a:r>
            <a:r>
              <a:rPr lang="ru-RU" sz="1100" b="0" strike="noStrike" spc="-1" dirty="0" err="1">
                <a:solidFill>
                  <a:srgbClr val="021828"/>
                </a:solidFill>
                <a:latin typeface="verdana"/>
              </a:rPr>
              <a:t>Алекян</a:t>
            </a:r>
            <a:r>
              <a:rPr lang="ru-RU" sz="1100" b="0" strike="noStrike" spc="-1" dirty="0">
                <a:solidFill>
                  <a:srgbClr val="021828"/>
                </a:solidFill>
                <a:latin typeface="verdana"/>
              </a:rPr>
              <a:t> Т.А.»</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«Каратау 5.34»</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ООО «</a:t>
            </a:r>
            <a:r>
              <a:rPr lang="ru-RU" sz="1100" b="0" strike="noStrike" spc="-1" dirty="0" err="1">
                <a:solidFill>
                  <a:srgbClr val="021828"/>
                </a:solidFill>
                <a:latin typeface="verdana"/>
              </a:rPr>
              <a:t>Стейси</a:t>
            </a:r>
            <a:r>
              <a:rPr lang="ru-RU" sz="1100" b="0" strike="noStrike" spc="-1" dirty="0">
                <a:solidFill>
                  <a:srgbClr val="021828"/>
                </a:solidFill>
                <a:latin typeface="verdana"/>
              </a:rPr>
              <a:t>»</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ООО «ВТС</a:t>
            </a:r>
            <a:r>
              <a:rPr lang="ru-RU" sz="1100" b="0" strike="noStrike" spc="-1" dirty="0" smtClean="0">
                <a:solidFill>
                  <a:srgbClr val="021828"/>
                </a:solidFill>
                <a:latin typeface="verdana"/>
              </a:rPr>
              <a:t>»</a:t>
            </a:r>
          </a:p>
          <a:p>
            <a:pPr marL="171360" indent="-171360" algn="ctr" defTabSz="914400">
              <a:lnSpc>
                <a:spcPct val="100000"/>
              </a:lnSpc>
              <a:buClr>
                <a:srgbClr val="021828"/>
              </a:buClr>
              <a:buFont typeface="Wingdings" charset="2"/>
              <a:buChar char=""/>
            </a:pPr>
            <a:endParaRPr lang="ru-RU" sz="1100" spc="-1" dirty="0">
              <a:solidFill>
                <a:srgbClr val="021828"/>
              </a:solidFill>
              <a:latin typeface="verdana"/>
            </a:endParaRPr>
          </a:p>
          <a:p>
            <a:pPr marL="171360" indent="-171360" algn="ctr" defTabSz="914400">
              <a:lnSpc>
                <a:spcPct val="100000"/>
              </a:lnSpc>
              <a:buClr>
                <a:srgbClr val="021828"/>
              </a:buClr>
              <a:buFont typeface="Wingdings" charset="2"/>
              <a:buChar char=""/>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«Передовое</a:t>
            </a:r>
            <a:r>
              <a:rPr lang="ru-RU" sz="1100" b="0" strike="noStrike" spc="-1" dirty="0" smtClean="0">
                <a:solidFill>
                  <a:srgbClr val="021828"/>
                </a:solidFill>
                <a:latin typeface="verdana"/>
              </a:rPr>
              <a:t>»</a:t>
            </a:r>
          </a:p>
          <a:p>
            <a:pPr marL="171360" indent="-171360" algn="ctr" defTabSz="914400">
              <a:lnSpc>
                <a:spcPct val="100000"/>
              </a:lnSpc>
              <a:buClr>
                <a:srgbClr val="021828"/>
              </a:buClr>
              <a:buFont typeface="Wingdings" charset="2"/>
              <a:buChar char=""/>
            </a:pP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«БОГОВИЧ»</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a:t>
            </a:r>
            <a:r>
              <a:rPr lang="ru-RU" sz="1100" b="0" strike="noStrike" spc="-1" dirty="0" err="1">
                <a:solidFill>
                  <a:srgbClr val="021828"/>
                </a:solidFill>
                <a:latin typeface="verdana"/>
              </a:rPr>
              <a:t>Бельмас</a:t>
            </a:r>
            <a:r>
              <a:rPr lang="ru-RU" sz="1100" b="0" strike="noStrike" spc="-1" dirty="0">
                <a:solidFill>
                  <a:srgbClr val="021828"/>
                </a:solidFill>
                <a:latin typeface="verdana"/>
              </a:rPr>
              <a:t> </a:t>
            </a:r>
            <a:r>
              <a:rPr lang="ru-RU" sz="1100" b="0" strike="noStrike" spc="-1" dirty="0" err="1">
                <a:solidFill>
                  <a:srgbClr val="021828"/>
                </a:solidFill>
                <a:latin typeface="verdana"/>
              </a:rPr>
              <a:t>Вайнери</a:t>
            </a:r>
            <a:r>
              <a:rPr lang="ru-RU" sz="1100" b="0" strike="noStrike" spc="-1" dirty="0">
                <a:solidFill>
                  <a:srgbClr val="021828"/>
                </a:solidFill>
                <a:latin typeface="verdana"/>
              </a:rPr>
              <a:t>»</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АО «</a:t>
            </a:r>
            <a:r>
              <a:rPr lang="ru-RU" sz="1100" b="0" strike="noStrike" spc="-1" dirty="0" err="1">
                <a:solidFill>
                  <a:srgbClr val="021828"/>
                </a:solidFill>
                <a:latin typeface="verdana"/>
              </a:rPr>
              <a:t>Бытрадиотехника</a:t>
            </a:r>
            <a:r>
              <a:rPr lang="ru-RU" sz="1100" b="0" strike="noStrike" spc="-1" dirty="0">
                <a:solidFill>
                  <a:srgbClr val="021828"/>
                </a:solidFill>
                <a:latin typeface="verdana"/>
              </a:rPr>
              <a:t>»</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ООО «Эра Крым»</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«Моё родное»</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«Синица А.Н.»</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ООО «</a:t>
            </a:r>
            <a:r>
              <a:rPr lang="ru-RU" sz="1100" b="0" strike="noStrike" spc="-1" dirty="0" err="1">
                <a:solidFill>
                  <a:srgbClr val="021828"/>
                </a:solidFill>
                <a:latin typeface="verdana"/>
              </a:rPr>
              <a:t>Кача</a:t>
            </a:r>
            <a:r>
              <a:rPr lang="ru-RU" sz="1100" b="0" strike="noStrike" spc="-1" dirty="0">
                <a:solidFill>
                  <a:srgbClr val="021828"/>
                </a:solidFill>
                <a:latin typeface="verdana"/>
              </a:rPr>
              <a:t> Хилл»</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«Фазан Хилл»</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«Зотова З.Е.»</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«Клочко Д.П.»</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«Холмы и камни»</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К(Ф)Х «Дорос»</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a:p>
            <a:pPr marL="171360" indent="-171360" algn="ctr" defTabSz="914400">
              <a:lnSpc>
                <a:spcPct val="100000"/>
              </a:lnSpc>
              <a:buClr>
                <a:srgbClr val="021828"/>
              </a:buClr>
              <a:buFont typeface="Wingdings" charset="2"/>
              <a:buChar char=""/>
            </a:pPr>
            <a:r>
              <a:rPr lang="ru-RU" sz="1100" b="0" strike="noStrike" spc="-1" dirty="0">
                <a:solidFill>
                  <a:srgbClr val="021828"/>
                </a:solidFill>
                <a:latin typeface="verdana"/>
              </a:rPr>
              <a:t>ООО «Виноградники </a:t>
            </a:r>
            <a:r>
              <a:rPr lang="ru-RU" sz="1100" b="0" strike="noStrike" spc="-1" dirty="0" err="1">
                <a:solidFill>
                  <a:srgbClr val="021828"/>
                </a:solidFill>
                <a:latin typeface="verdana"/>
              </a:rPr>
              <a:t>Таврики</a:t>
            </a:r>
            <a:r>
              <a:rPr lang="ru-RU" sz="1100" b="0" strike="noStrike" spc="-1" dirty="0" smtClean="0">
                <a:solidFill>
                  <a:srgbClr val="021828"/>
                </a:solidFill>
                <a:latin typeface="verdana"/>
              </a:rPr>
              <a:t>»</a:t>
            </a:r>
          </a:p>
          <a:p>
            <a:pPr marL="171360" indent="-171360" algn="ctr" defTabSz="914400">
              <a:lnSpc>
                <a:spcPct val="100000"/>
              </a:lnSpc>
              <a:buClr>
                <a:srgbClr val="021828"/>
              </a:buClr>
              <a:buFont typeface="Wingdings" charset="2"/>
              <a:buChar char=""/>
            </a:pPr>
            <a:endParaRPr lang="ru-RU" sz="1100" spc="-1" dirty="0">
              <a:solidFill>
                <a:srgbClr val="021828"/>
              </a:solidFill>
              <a:latin typeface="verdana"/>
            </a:endParaRPr>
          </a:p>
          <a:p>
            <a:pPr marL="171360" indent="-171360" algn="ctr" defTabSz="914400">
              <a:lnSpc>
                <a:spcPct val="100000"/>
              </a:lnSpc>
              <a:buClr>
                <a:srgbClr val="021828"/>
              </a:buClr>
              <a:buFont typeface="Wingdings" charset="2"/>
              <a:buChar char=""/>
            </a:pPr>
            <a:r>
              <a:rPr lang="ru-RU" sz="1100" b="0" strike="noStrike" spc="-1" dirty="0" smtClean="0">
                <a:solidFill>
                  <a:srgbClr val="021828"/>
                </a:solidFill>
                <a:latin typeface="verdana"/>
              </a:rPr>
              <a:t>К(Ф)Х «Красивое сердце»</a:t>
            </a:r>
            <a:endParaRPr lang="ru-RU" sz="1100" b="0" strike="noStrike" spc="-1" dirty="0">
              <a:solidFill>
                <a:srgbClr val="000000"/>
              </a:solidFill>
              <a:latin typeface="Open Sans"/>
            </a:endParaRPr>
          </a:p>
          <a:p>
            <a:pPr algn="ctr" defTabSz="914400">
              <a:lnSpc>
                <a:spcPct val="100000"/>
              </a:lnSpc>
            </a:pPr>
            <a:endParaRPr lang="ru-RU" sz="1100" b="0" strike="noStrike" spc="-1" dirty="0">
              <a:solidFill>
                <a:srgbClr val="000000"/>
              </a:solidFill>
              <a:latin typeface="Open Sans"/>
            </a:endParaRPr>
          </a:p>
        </p:txBody>
      </p:sp>
      <p:sp>
        <p:nvSpPr>
          <p:cNvPr id="148" name="Прямоугольник 2"/>
          <p:cNvSpPr/>
          <p:nvPr/>
        </p:nvSpPr>
        <p:spPr>
          <a:xfrm>
            <a:off x="0" y="1288080"/>
            <a:ext cx="9314640" cy="45360"/>
          </a:xfrm>
          <a:prstGeom prst="rect">
            <a:avLst/>
          </a:prstGeom>
          <a:solidFill>
            <a:schemeClr val="accent1"/>
          </a:solidFill>
          <a:ln>
            <a:solidFill>
              <a:srgbClr val="005EB8"/>
            </a:solidFill>
          </a:ln>
        </p:spPr>
        <p:style>
          <a:lnRef idx="2">
            <a:schemeClr val="accent1">
              <a:shade val="50000"/>
            </a:schemeClr>
          </a:lnRef>
          <a:fillRef idx="1">
            <a:schemeClr val="accent1"/>
          </a:fillRef>
          <a:effectRef idx="0">
            <a:schemeClr val="accent1"/>
          </a:effectRef>
          <a:fontRef idx="minor"/>
        </p:style>
        <p:txBody>
          <a:bodyPr lIns="90000" tIns="720" rIns="90000" bIns="720" anchor="ctr">
            <a:noAutofit/>
          </a:bodyPr>
          <a:lstStyle/>
          <a:p>
            <a:pPr algn="ctr" defTabSz="914400">
              <a:lnSpc>
                <a:spcPct val="100000"/>
              </a:lnSpc>
            </a:pPr>
            <a:endParaRPr lang="ru-RU" sz="1800" b="0" strike="noStrike" spc="-1">
              <a:solidFill>
                <a:schemeClr val="lt1"/>
              </a:solidFill>
              <a:latin typeface="verdan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Прямоугольник 15"/>
          <p:cNvSpPr/>
          <p:nvPr/>
        </p:nvSpPr>
        <p:spPr>
          <a:xfrm>
            <a:off x="0" y="0"/>
            <a:ext cx="12191760" cy="6857640"/>
          </a:xfrm>
          <a:prstGeom prst="rect">
            <a:avLst/>
          </a:prstGeom>
          <a:solidFill>
            <a:srgbClr val="D9F2FA">
              <a:alpha val="70000"/>
            </a:srgbClr>
          </a:solidFill>
          <a:ln w="127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00000"/>
              </a:lnSpc>
              <a:tabLst>
                <a:tab pos="0" algn="l"/>
              </a:tabLst>
            </a:pPr>
            <a:endParaRPr lang="en-US" sz="1800" b="0" strike="noStrike" spc="-1">
              <a:solidFill>
                <a:srgbClr val="FFFFFF"/>
              </a:solidFill>
              <a:latin typeface="Calibri"/>
            </a:endParaRPr>
          </a:p>
        </p:txBody>
      </p:sp>
      <p:pic>
        <p:nvPicPr>
          <p:cNvPr id="150" name="Рисунок 5"/>
          <p:cNvPicPr/>
          <p:nvPr/>
        </p:nvPicPr>
        <p:blipFill>
          <a:blip r:embed="rId2"/>
          <a:stretch/>
        </p:blipFill>
        <p:spPr>
          <a:xfrm>
            <a:off x="0" y="-88200"/>
            <a:ext cx="12191760" cy="692640"/>
          </a:xfrm>
          <a:prstGeom prst="rect">
            <a:avLst/>
          </a:prstGeom>
          <a:ln w="0">
            <a:noFill/>
          </a:ln>
        </p:spPr>
      </p:pic>
      <p:sp>
        <p:nvSpPr>
          <p:cNvPr id="151" name="Заголовок 3"/>
          <p:cNvSpPr/>
          <p:nvPr/>
        </p:nvSpPr>
        <p:spPr>
          <a:xfrm>
            <a:off x="8128080" y="-52200"/>
            <a:ext cx="406368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tabLst>
                <a:tab pos="0" algn="l"/>
              </a:tabLst>
            </a:pPr>
            <a:r>
              <a:rPr lang="ru-RU" sz="1200" b="0" strike="noStrike" spc="299">
                <a:solidFill>
                  <a:srgbClr val="FFFFFF"/>
                </a:solidFill>
                <a:latin typeface="DS Diploma"/>
              </a:rPr>
              <a:t>Правительство Севастополя </a:t>
            </a:r>
            <a:endParaRPr lang="ru-RU" sz="1200" b="0" strike="noStrike" spc="-1">
              <a:solidFill>
                <a:srgbClr val="000000"/>
              </a:solidFill>
              <a:latin typeface="Open Sans"/>
            </a:endParaRPr>
          </a:p>
        </p:txBody>
      </p:sp>
      <p:pic>
        <p:nvPicPr>
          <p:cNvPr id="152" name="Рисунок 7"/>
          <p:cNvPicPr/>
          <p:nvPr/>
        </p:nvPicPr>
        <p:blipFill>
          <a:blip r:embed="rId3"/>
          <a:stretch/>
        </p:blipFill>
        <p:spPr>
          <a:xfrm>
            <a:off x="8128080" y="38880"/>
            <a:ext cx="377640" cy="462960"/>
          </a:xfrm>
          <a:prstGeom prst="rect">
            <a:avLst/>
          </a:prstGeom>
          <a:ln w="0">
            <a:noFill/>
          </a:ln>
        </p:spPr>
      </p:pic>
      <p:sp>
        <p:nvSpPr>
          <p:cNvPr id="153" name="Заголовок 1"/>
          <p:cNvSpPr/>
          <p:nvPr/>
        </p:nvSpPr>
        <p:spPr>
          <a:xfrm>
            <a:off x="79920" y="38880"/>
            <a:ext cx="7747920" cy="39240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defTabSz="914400">
              <a:lnSpc>
                <a:spcPct val="90000"/>
              </a:lnSpc>
              <a:tabLst>
                <a:tab pos="0" algn="l"/>
              </a:tabLst>
            </a:pPr>
            <a:r>
              <a:rPr lang="ru-RU" sz="1500" b="0" strike="noStrike" spc="299">
                <a:solidFill>
                  <a:srgbClr val="FFFFFF"/>
                </a:solidFill>
                <a:latin typeface="TT Firs Medium"/>
              </a:rPr>
              <a:t>ОХВАТ ПРОЕКТА </a:t>
            </a:r>
            <a:endParaRPr lang="ru-RU" sz="1500" b="0" strike="noStrike" spc="-1">
              <a:solidFill>
                <a:srgbClr val="000000"/>
              </a:solidFill>
              <a:latin typeface="Open Sans"/>
            </a:endParaRPr>
          </a:p>
        </p:txBody>
      </p:sp>
      <p:sp>
        <p:nvSpPr>
          <p:cNvPr id="154" name="Заголовок 1"/>
          <p:cNvSpPr/>
          <p:nvPr/>
        </p:nvSpPr>
        <p:spPr>
          <a:xfrm>
            <a:off x="7571880" y="2768760"/>
            <a:ext cx="4468680" cy="2236146"/>
          </a:xfrm>
          <a:prstGeom prst="rect">
            <a:avLst/>
          </a:prstGeom>
          <a:solidFill>
            <a:schemeClr val="bg1"/>
          </a:solidFill>
          <a:ln w="0">
            <a:noFill/>
          </a:ln>
          <a:effectLst>
            <a:softEdge rad="63360"/>
          </a:effectLst>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gn="ctr" defTabSz="914400">
              <a:lnSpc>
                <a:spcPct val="106000"/>
              </a:lnSpc>
              <a:spcAft>
                <a:spcPts val="799"/>
              </a:spcAft>
              <a:buClr>
                <a:srgbClr val="021828"/>
              </a:buClr>
              <a:buFont typeface="Wingdings" charset="2"/>
              <a:buChar char=""/>
            </a:pPr>
            <a:r>
              <a:rPr lang="ru-RU" sz="1500" b="0" strike="noStrike" spc="-1" dirty="0" smtClean="0">
                <a:solidFill>
                  <a:schemeClr val="dk1"/>
                </a:solidFill>
                <a:latin typeface="TT Firs Medium"/>
              </a:rPr>
              <a:t>43 </a:t>
            </a:r>
            <a:r>
              <a:rPr lang="ru-RU" sz="1500" b="1" strike="noStrike" spc="-1" dirty="0">
                <a:solidFill>
                  <a:schemeClr val="dk1"/>
                </a:solidFill>
                <a:latin typeface="TT Firs Medium"/>
              </a:rPr>
              <a:t>участника приоритетного проекта «Терруар Севастополь» из числа предприятий виноградарско-винодельческой отрасли г. Севастополя;</a:t>
            </a:r>
            <a:endParaRPr lang="ru-RU" sz="1500" b="0" strike="noStrike" spc="-1" dirty="0">
              <a:solidFill>
                <a:srgbClr val="000000"/>
              </a:solidFill>
              <a:latin typeface="Open Sans"/>
            </a:endParaRPr>
          </a:p>
          <a:p>
            <a:pPr marL="285840" indent="-285840" algn="ctr" defTabSz="914400">
              <a:lnSpc>
                <a:spcPct val="106000"/>
              </a:lnSpc>
              <a:spcAft>
                <a:spcPts val="799"/>
              </a:spcAft>
              <a:buClr>
                <a:srgbClr val="021828"/>
              </a:buClr>
              <a:buFont typeface="Wingdings" charset="2"/>
              <a:buChar char=""/>
            </a:pPr>
            <a:r>
              <a:rPr lang="ru-RU" sz="1500" b="0" strike="noStrike" spc="-1" dirty="0">
                <a:solidFill>
                  <a:schemeClr val="dk1"/>
                </a:solidFill>
                <a:latin typeface="TT Firs Medium"/>
              </a:rPr>
              <a:t>в 2022 году в проект принято 17 участников;</a:t>
            </a:r>
            <a:endParaRPr lang="ru-RU" sz="1500" b="0" strike="noStrike" spc="-1" dirty="0">
              <a:solidFill>
                <a:srgbClr val="000000"/>
              </a:solidFill>
              <a:latin typeface="Open Sans"/>
            </a:endParaRPr>
          </a:p>
          <a:p>
            <a:pPr marL="285840" indent="-285840" algn="ctr" defTabSz="914400">
              <a:lnSpc>
                <a:spcPct val="106000"/>
              </a:lnSpc>
              <a:spcAft>
                <a:spcPts val="799"/>
              </a:spcAft>
              <a:buClr>
                <a:srgbClr val="021828"/>
              </a:buClr>
              <a:buFont typeface="Wingdings" charset="2"/>
              <a:buChar char=""/>
            </a:pPr>
            <a:r>
              <a:rPr lang="ru-RU" sz="1500" b="1" strike="noStrike" spc="-1" dirty="0">
                <a:solidFill>
                  <a:schemeClr val="dk1"/>
                </a:solidFill>
                <a:latin typeface="TT Firs Medium"/>
              </a:rPr>
              <a:t>кольцевая дорогая по маршруту участников проекта, протяженностью более 120 км;</a:t>
            </a:r>
            <a:endParaRPr lang="ru-RU" sz="1500" b="0" strike="noStrike" spc="-1" dirty="0">
              <a:solidFill>
                <a:srgbClr val="000000"/>
              </a:solidFill>
              <a:latin typeface="Open Sans"/>
            </a:endParaRPr>
          </a:p>
        </p:txBody>
      </p:sp>
      <p:pic>
        <p:nvPicPr>
          <p:cNvPr id="155" name="Рисунок 1"/>
          <p:cNvPicPr/>
          <p:nvPr/>
        </p:nvPicPr>
        <p:blipFill>
          <a:blip r:embed="rId4"/>
          <a:stretch/>
        </p:blipFill>
        <p:spPr>
          <a:xfrm>
            <a:off x="278280" y="838440"/>
            <a:ext cx="7014960" cy="5785920"/>
          </a:xfrm>
          <a:prstGeom prst="rect">
            <a:avLst/>
          </a:prstGeom>
          <a:ln w="0">
            <a:noFill/>
          </a:ln>
          <a:effectLst>
            <a:softEdge rad="12708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Рисунок 11"/>
          <p:cNvPicPr/>
          <p:nvPr/>
        </p:nvPicPr>
        <p:blipFill>
          <a:blip r:embed="rId3"/>
          <a:stretch/>
        </p:blipFill>
        <p:spPr>
          <a:xfrm>
            <a:off x="5354280" y="694440"/>
            <a:ext cx="6837120" cy="6175800"/>
          </a:xfrm>
          <a:prstGeom prst="rect">
            <a:avLst/>
          </a:prstGeom>
          <a:ln w="0">
            <a:noFill/>
          </a:ln>
        </p:spPr>
      </p:pic>
      <p:pic>
        <p:nvPicPr>
          <p:cNvPr id="157" name="Рисунок 18"/>
          <p:cNvPicPr/>
          <p:nvPr/>
        </p:nvPicPr>
        <p:blipFill>
          <a:blip r:embed="rId4"/>
          <a:stretch/>
        </p:blipFill>
        <p:spPr>
          <a:xfrm>
            <a:off x="0" y="672480"/>
            <a:ext cx="6435000" cy="6185160"/>
          </a:xfrm>
          <a:prstGeom prst="rect">
            <a:avLst/>
          </a:prstGeom>
          <a:ln w="0">
            <a:noFill/>
          </a:ln>
        </p:spPr>
      </p:pic>
      <p:sp>
        <p:nvSpPr>
          <p:cNvPr id="158" name="Заголовок 1"/>
          <p:cNvSpPr/>
          <p:nvPr/>
        </p:nvSpPr>
        <p:spPr>
          <a:xfrm>
            <a:off x="1032480" y="206640"/>
            <a:ext cx="7590600" cy="3924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1600" b="0" strike="noStrike" spc="299">
                <a:solidFill>
                  <a:schemeClr val="lt1"/>
                </a:solidFill>
                <a:latin typeface="TT Firs Medium"/>
              </a:rPr>
              <a:t>СЛАЙД С ВЕРТИКАЛЬНОЙ ПОЛОСОЙ ФОТОГРАФИЙ</a:t>
            </a:r>
            <a:endParaRPr lang="ru-RU" sz="1600" b="0" strike="noStrike" spc="-1">
              <a:solidFill>
                <a:srgbClr val="000000"/>
              </a:solidFill>
              <a:latin typeface="Open Sans"/>
            </a:endParaRPr>
          </a:p>
        </p:txBody>
      </p:sp>
      <p:sp>
        <p:nvSpPr>
          <p:cNvPr id="159" name="Заголовок 3"/>
          <p:cNvSpPr/>
          <p:nvPr/>
        </p:nvSpPr>
        <p:spPr>
          <a:xfrm>
            <a:off x="9900720" y="0"/>
            <a:ext cx="229068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900" b="0" strike="noStrike" spc="299">
                <a:solidFill>
                  <a:schemeClr val="lt1"/>
                </a:solidFill>
                <a:latin typeface="DS Diploma"/>
              </a:rPr>
              <a:t>Название департамента </a:t>
            </a:r>
            <a:endParaRPr lang="ru-RU" sz="900" b="0" strike="noStrike" spc="-1">
              <a:solidFill>
                <a:srgbClr val="000000"/>
              </a:solidFill>
              <a:latin typeface="Open Sans"/>
            </a:endParaRPr>
          </a:p>
          <a:p>
            <a:pPr defTabSz="914400">
              <a:lnSpc>
                <a:spcPct val="90000"/>
              </a:lnSpc>
            </a:pPr>
            <a:r>
              <a:rPr lang="ru-RU" sz="900" b="0" strike="noStrike" spc="299">
                <a:solidFill>
                  <a:schemeClr val="lt1"/>
                </a:solidFill>
                <a:latin typeface="DS Diploma"/>
              </a:rPr>
              <a:t>или управления</a:t>
            </a:r>
            <a:endParaRPr lang="ru-RU" sz="900" b="0" strike="noStrike" spc="-1">
              <a:solidFill>
                <a:srgbClr val="000000"/>
              </a:solidFill>
              <a:latin typeface="Open Sans"/>
            </a:endParaRPr>
          </a:p>
          <a:p>
            <a:pPr defTabSz="914400">
              <a:lnSpc>
                <a:spcPct val="90000"/>
              </a:lnSpc>
            </a:pPr>
            <a:r>
              <a:rPr lang="ru-RU" sz="900" b="0" strike="noStrike" spc="299">
                <a:solidFill>
                  <a:schemeClr val="lt1"/>
                </a:solidFill>
                <a:latin typeface="DS Diploma"/>
              </a:rPr>
              <a:t>города Севастополя</a:t>
            </a:r>
            <a:endParaRPr lang="ru-RU" sz="900" b="0" strike="noStrike" spc="-1">
              <a:solidFill>
                <a:srgbClr val="000000"/>
              </a:solidFill>
              <a:latin typeface="Open Sans"/>
            </a:endParaRPr>
          </a:p>
        </p:txBody>
      </p:sp>
      <p:pic>
        <p:nvPicPr>
          <p:cNvPr id="160" name="Рисунок 14"/>
          <p:cNvPicPr/>
          <p:nvPr/>
        </p:nvPicPr>
        <p:blipFill>
          <a:blip r:embed="rId5"/>
          <a:stretch/>
        </p:blipFill>
        <p:spPr>
          <a:xfrm>
            <a:off x="0" y="4680"/>
            <a:ext cx="12191760" cy="692640"/>
          </a:xfrm>
          <a:prstGeom prst="rect">
            <a:avLst/>
          </a:prstGeom>
          <a:ln w="0">
            <a:noFill/>
          </a:ln>
        </p:spPr>
      </p:pic>
      <p:sp>
        <p:nvSpPr>
          <p:cNvPr id="161" name="Заголовок 1"/>
          <p:cNvSpPr/>
          <p:nvPr/>
        </p:nvSpPr>
        <p:spPr>
          <a:xfrm>
            <a:off x="79920" y="153360"/>
            <a:ext cx="7747920" cy="3924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1500" b="0" strike="noStrike" spc="299">
                <a:solidFill>
                  <a:schemeClr val="lt1"/>
                </a:solidFill>
                <a:latin typeface="TT Firs Medium"/>
              </a:rPr>
              <a:t>МЕРОПРИЯТИЯ ПО РЕАЛИЗАЦИИ ПРОЕКТА</a:t>
            </a:r>
            <a:endParaRPr lang="ru-RU" sz="1500" b="0" strike="noStrike" spc="-1">
              <a:solidFill>
                <a:srgbClr val="000000"/>
              </a:solidFill>
              <a:latin typeface="Open Sans"/>
            </a:endParaRPr>
          </a:p>
        </p:txBody>
      </p:sp>
      <p:pic>
        <p:nvPicPr>
          <p:cNvPr id="162" name="Picture 9" descr="Sevastopol_coat_on_arms_png-01-01.png"/>
          <p:cNvPicPr/>
          <p:nvPr/>
        </p:nvPicPr>
        <p:blipFill>
          <a:blip r:embed="rId6"/>
          <a:stretch/>
        </p:blipFill>
        <p:spPr>
          <a:xfrm>
            <a:off x="8192160" y="158040"/>
            <a:ext cx="379440" cy="459720"/>
          </a:xfrm>
          <a:prstGeom prst="rect">
            <a:avLst/>
          </a:prstGeom>
          <a:ln w="0">
            <a:noFill/>
          </a:ln>
        </p:spPr>
      </p:pic>
      <p:sp>
        <p:nvSpPr>
          <p:cNvPr id="163" name="Заголовок 3"/>
          <p:cNvSpPr/>
          <p:nvPr/>
        </p:nvSpPr>
        <p:spPr>
          <a:xfrm>
            <a:off x="8101440" y="0"/>
            <a:ext cx="409032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pPr>
            <a:r>
              <a:rPr lang="ru-RU" sz="1200" b="0" strike="noStrike" spc="299">
                <a:solidFill>
                  <a:schemeClr val="lt1"/>
                </a:solidFill>
                <a:latin typeface="DS Diploma"/>
              </a:rPr>
              <a:t>Правительство Севастополя </a:t>
            </a:r>
            <a:endParaRPr lang="ru-RU" sz="1200" b="0" strike="noStrike" spc="-1">
              <a:solidFill>
                <a:srgbClr val="000000"/>
              </a:solidFill>
              <a:latin typeface="Open Sans"/>
            </a:endParaRPr>
          </a:p>
        </p:txBody>
      </p:sp>
      <p:pic>
        <p:nvPicPr>
          <p:cNvPr id="164" name="Рисунок 1"/>
          <p:cNvPicPr/>
          <p:nvPr/>
        </p:nvPicPr>
        <p:blipFill>
          <a:blip r:embed="rId4"/>
          <a:stretch/>
        </p:blipFill>
        <p:spPr>
          <a:xfrm>
            <a:off x="3217680" y="694440"/>
            <a:ext cx="4494960" cy="6163200"/>
          </a:xfrm>
          <a:prstGeom prst="rect">
            <a:avLst/>
          </a:prstGeom>
          <a:ln w="0">
            <a:noFill/>
          </a:ln>
        </p:spPr>
      </p:pic>
      <p:graphicFrame>
        <p:nvGraphicFramePr>
          <p:cNvPr id="165" name="Таблица 3"/>
          <p:cNvGraphicFramePr/>
          <p:nvPr/>
        </p:nvGraphicFramePr>
        <p:xfrm>
          <a:off x="0" y="684720"/>
          <a:ext cx="5960520" cy="6173280"/>
        </p:xfrm>
        <a:graphic>
          <a:graphicData uri="http://schemas.openxmlformats.org/drawingml/2006/table">
            <a:tbl>
              <a:tblPr/>
              <a:tblGrid>
                <a:gridCol w="5960520">
                  <a:extLst>
                    <a:ext uri="{9D8B030D-6E8A-4147-A177-3AD203B41FA5}">
                      <a16:colId xmlns:a16="http://schemas.microsoft.com/office/drawing/2014/main" val="20000"/>
                    </a:ext>
                  </a:extLst>
                </a:gridCol>
              </a:tblGrid>
              <a:tr h="1028880">
                <a:tc>
                  <a:txBody>
                    <a:bodyPr/>
                    <a:lstStyle/>
                    <a:p>
                      <a:pPr defTabSz="914400">
                        <a:lnSpc>
                          <a:spcPct val="100000"/>
                        </a:lnSpc>
                      </a:pPr>
                      <a:endParaRPr lang="ru-RU" sz="1800" b="1" strike="noStrike" spc="-1">
                        <a:solidFill>
                          <a:schemeClr val="lt1"/>
                        </a:solidFill>
                        <a:latin typeface="verdana"/>
                      </a:endParaRPr>
                    </a:p>
                  </a:txBody>
                  <a:tcPr marL="360000" anchor="ctr">
                    <a:lnL w="12240">
                      <a:noFill/>
                      <a:prstDash val="solid"/>
                    </a:lnL>
                    <a:lnR w="12240">
                      <a:noFill/>
                      <a:prstDash val="solid"/>
                    </a:lnR>
                    <a:lnT w="12240">
                      <a:noFill/>
                      <a:prstDash val="solid"/>
                    </a:lnT>
                    <a:lnB w="38160">
                      <a:noFill/>
                      <a:prstDash val="solid"/>
                    </a:lnB>
                    <a:solidFill>
                      <a:srgbClr val="D9F2FA"/>
                    </a:solidFill>
                  </a:tcPr>
                </a:tc>
                <a:extLst>
                  <a:ext uri="{0D108BD9-81ED-4DB2-BD59-A6C34878D82A}">
                    <a16:rowId xmlns:a16="http://schemas.microsoft.com/office/drawing/2014/main" val="10000"/>
                  </a:ext>
                </a:extLst>
              </a:tr>
              <a:tr h="1028880">
                <a:tc>
                  <a:txBody>
                    <a:bodyPr/>
                    <a:lstStyle/>
                    <a:p>
                      <a:pPr defTabSz="914400">
                        <a:lnSpc>
                          <a:spcPct val="100000"/>
                        </a:lnSpc>
                      </a:pPr>
                      <a:endParaRPr lang="ru-RU" sz="1800" b="0" strike="noStrike" spc="-1">
                        <a:solidFill>
                          <a:schemeClr val="dk1"/>
                        </a:solidFill>
                        <a:latin typeface="verdana"/>
                      </a:endParaRPr>
                    </a:p>
                  </a:txBody>
                  <a:tcPr marL="360000" anchor="ctr">
                    <a:lnL w="12240">
                      <a:noFill/>
                      <a:prstDash val="solid"/>
                    </a:lnL>
                    <a:lnR w="12240">
                      <a:noFill/>
                      <a:prstDash val="solid"/>
                    </a:lnR>
                    <a:lnT w="38160">
                      <a:noFill/>
                      <a:prstDash val="solid"/>
                    </a:lnT>
                    <a:lnB w="12240">
                      <a:noFill/>
                      <a:prstDash val="solid"/>
                    </a:lnB>
                    <a:solidFill>
                      <a:srgbClr val="D9F2FA"/>
                    </a:solidFill>
                  </a:tcPr>
                </a:tc>
                <a:extLst>
                  <a:ext uri="{0D108BD9-81ED-4DB2-BD59-A6C34878D82A}">
                    <a16:rowId xmlns:a16="http://schemas.microsoft.com/office/drawing/2014/main" val="10001"/>
                  </a:ext>
                </a:extLst>
              </a:tr>
              <a:tr h="1028880">
                <a:tc>
                  <a:txBody>
                    <a:bodyPr/>
                    <a:lstStyle/>
                    <a:p>
                      <a:pPr defTabSz="914400">
                        <a:lnSpc>
                          <a:spcPct val="100000"/>
                        </a:lnSpc>
                      </a:pPr>
                      <a:endParaRPr lang="ru-RU" sz="1800" b="0" strike="noStrike" spc="-1">
                        <a:solidFill>
                          <a:schemeClr val="dk1"/>
                        </a:solidFill>
                        <a:latin typeface="verdana"/>
                      </a:endParaRPr>
                    </a:p>
                  </a:txBody>
                  <a:tcPr marL="360000" anchor="ctr">
                    <a:lnL w="12240">
                      <a:noFill/>
                      <a:prstDash val="solid"/>
                    </a:lnL>
                    <a:lnR w="12240">
                      <a:noFill/>
                      <a:prstDash val="solid"/>
                    </a:lnR>
                    <a:lnT w="12240">
                      <a:noFill/>
                      <a:prstDash val="solid"/>
                    </a:lnT>
                    <a:lnB w="12240">
                      <a:noFill/>
                      <a:prstDash val="solid"/>
                    </a:lnB>
                    <a:solidFill>
                      <a:srgbClr val="D9F2FA"/>
                    </a:solidFill>
                  </a:tcPr>
                </a:tc>
                <a:extLst>
                  <a:ext uri="{0D108BD9-81ED-4DB2-BD59-A6C34878D82A}">
                    <a16:rowId xmlns:a16="http://schemas.microsoft.com/office/drawing/2014/main" val="10002"/>
                  </a:ext>
                </a:extLst>
              </a:tr>
              <a:tr h="1028880">
                <a:tc>
                  <a:txBody>
                    <a:bodyPr/>
                    <a:lstStyle/>
                    <a:p>
                      <a:pPr defTabSz="914400">
                        <a:lnSpc>
                          <a:spcPct val="100000"/>
                        </a:lnSpc>
                      </a:pPr>
                      <a:endParaRPr lang="ru-RU" sz="1800" b="0" strike="noStrike" spc="-1">
                        <a:solidFill>
                          <a:schemeClr val="dk1"/>
                        </a:solidFill>
                        <a:latin typeface="verdana"/>
                      </a:endParaRPr>
                    </a:p>
                  </a:txBody>
                  <a:tcPr marL="360000" anchor="ctr">
                    <a:lnL w="12240">
                      <a:noFill/>
                      <a:prstDash val="solid"/>
                    </a:lnL>
                    <a:lnR w="12240">
                      <a:noFill/>
                      <a:prstDash val="solid"/>
                    </a:lnR>
                    <a:lnT w="12240">
                      <a:noFill/>
                      <a:prstDash val="solid"/>
                    </a:lnT>
                    <a:lnB w="12240">
                      <a:noFill/>
                      <a:prstDash val="solid"/>
                    </a:lnB>
                    <a:solidFill>
                      <a:srgbClr val="D9F2FA"/>
                    </a:solidFill>
                  </a:tcPr>
                </a:tc>
                <a:extLst>
                  <a:ext uri="{0D108BD9-81ED-4DB2-BD59-A6C34878D82A}">
                    <a16:rowId xmlns:a16="http://schemas.microsoft.com/office/drawing/2014/main" val="10003"/>
                  </a:ext>
                </a:extLst>
              </a:tr>
              <a:tr h="1028880">
                <a:tc>
                  <a:txBody>
                    <a:bodyPr/>
                    <a:lstStyle/>
                    <a:p>
                      <a:pPr defTabSz="914400">
                        <a:lnSpc>
                          <a:spcPct val="100000"/>
                        </a:lnSpc>
                      </a:pPr>
                      <a:endParaRPr lang="ru-RU" sz="1800" b="0" strike="noStrike" spc="-1">
                        <a:solidFill>
                          <a:schemeClr val="dk1"/>
                        </a:solidFill>
                        <a:latin typeface="verdana"/>
                      </a:endParaRPr>
                    </a:p>
                  </a:txBody>
                  <a:tcPr marL="360000" anchor="ctr">
                    <a:lnL w="12240">
                      <a:noFill/>
                      <a:prstDash val="solid"/>
                    </a:lnL>
                    <a:lnR w="12240">
                      <a:noFill/>
                      <a:prstDash val="solid"/>
                    </a:lnR>
                    <a:lnT w="12240">
                      <a:noFill/>
                      <a:prstDash val="solid"/>
                    </a:lnT>
                    <a:lnB w="12240">
                      <a:noFill/>
                      <a:prstDash val="solid"/>
                    </a:lnB>
                    <a:solidFill>
                      <a:srgbClr val="D9F2FA"/>
                    </a:solidFill>
                  </a:tcPr>
                </a:tc>
                <a:extLst>
                  <a:ext uri="{0D108BD9-81ED-4DB2-BD59-A6C34878D82A}">
                    <a16:rowId xmlns:a16="http://schemas.microsoft.com/office/drawing/2014/main" val="10004"/>
                  </a:ext>
                </a:extLst>
              </a:tr>
              <a:tr h="1028880">
                <a:tc>
                  <a:txBody>
                    <a:bodyPr/>
                    <a:lstStyle/>
                    <a:p>
                      <a:pPr defTabSz="914400">
                        <a:lnSpc>
                          <a:spcPct val="100000"/>
                        </a:lnSpc>
                      </a:pPr>
                      <a:endParaRPr lang="ru-RU" sz="1800" b="0" strike="noStrike" spc="-1">
                        <a:solidFill>
                          <a:schemeClr val="dk1"/>
                        </a:solidFill>
                        <a:latin typeface="verdana"/>
                      </a:endParaRPr>
                    </a:p>
                  </a:txBody>
                  <a:tcPr marL="360000" anchor="ctr">
                    <a:lnL w="12240">
                      <a:noFill/>
                      <a:prstDash val="solid"/>
                    </a:lnL>
                    <a:lnR w="12240">
                      <a:noFill/>
                      <a:prstDash val="solid"/>
                    </a:lnR>
                    <a:lnT w="12240">
                      <a:noFill/>
                      <a:prstDash val="solid"/>
                    </a:lnT>
                    <a:lnB w="12240">
                      <a:noFill/>
                      <a:prstDash val="solid"/>
                    </a:lnB>
                    <a:solidFill>
                      <a:srgbClr val="D9F2FA"/>
                    </a:solidFill>
                  </a:tcPr>
                </a:tc>
                <a:extLst>
                  <a:ext uri="{0D108BD9-81ED-4DB2-BD59-A6C34878D82A}">
                    <a16:rowId xmlns:a16="http://schemas.microsoft.com/office/drawing/2014/main" val="10005"/>
                  </a:ext>
                </a:extLst>
              </a:tr>
            </a:tbl>
          </a:graphicData>
        </a:graphic>
      </p:graphicFrame>
      <p:sp>
        <p:nvSpPr>
          <p:cNvPr id="166" name="TextBox 12"/>
          <p:cNvSpPr/>
          <p:nvPr/>
        </p:nvSpPr>
        <p:spPr>
          <a:xfrm>
            <a:off x="186480" y="1005840"/>
            <a:ext cx="6453360" cy="4496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3320" indent="-283320" defTabSz="914400">
              <a:lnSpc>
                <a:spcPct val="100000"/>
              </a:lnSpc>
              <a:buClr>
                <a:srgbClr val="021828"/>
              </a:buClr>
              <a:buFont typeface="Wingdings" charset="2"/>
              <a:buChar char=""/>
            </a:pPr>
            <a:r>
              <a:rPr lang="ru-RU" sz="1700" b="0" strike="noStrike" spc="-1">
                <a:solidFill>
                  <a:srgbClr val="021828"/>
                </a:solidFill>
                <a:latin typeface="verdana"/>
              </a:rPr>
              <a:t>формирование единого туристического маршрута «Терруар Севастополь»;</a:t>
            </a:r>
            <a:endParaRPr lang="ru-RU" sz="1700" b="0" strike="noStrike" spc="-1">
              <a:solidFill>
                <a:srgbClr val="000000"/>
              </a:solidFill>
              <a:latin typeface="Open Sans"/>
            </a:endParaRPr>
          </a:p>
          <a:p>
            <a:pPr defTabSz="914400">
              <a:lnSpc>
                <a:spcPct val="100000"/>
              </a:lnSpc>
            </a:pPr>
            <a:endParaRPr lang="ru-RU" sz="1700" b="0" strike="noStrike" spc="-1">
              <a:solidFill>
                <a:srgbClr val="000000"/>
              </a:solidFill>
              <a:latin typeface="Open Sans"/>
            </a:endParaRPr>
          </a:p>
          <a:p>
            <a:pPr marL="283320" indent="-283320" defTabSz="914400">
              <a:lnSpc>
                <a:spcPct val="100000"/>
              </a:lnSpc>
              <a:buClr>
                <a:srgbClr val="021828"/>
              </a:buClr>
              <a:buFont typeface="Wingdings" charset="2"/>
              <a:buChar char=""/>
            </a:pPr>
            <a:r>
              <a:rPr lang="ru-RU" sz="1700" b="0" strike="noStrike" spc="-1">
                <a:solidFill>
                  <a:srgbClr val="021828"/>
                </a:solidFill>
                <a:latin typeface="verdana"/>
              </a:rPr>
              <a:t>создание программ подготовки специалистов виноградарско-винодельческой отрасли на базе учебных заведений города Севастополя; </a:t>
            </a:r>
            <a:endParaRPr lang="ru-RU" sz="1700" b="0" strike="noStrike" spc="-1">
              <a:solidFill>
                <a:srgbClr val="000000"/>
              </a:solidFill>
              <a:latin typeface="Open Sans"/>
            </a:endParaRPr>
          </a:p>
          <a:p>
            <a:pPr defTabSz="914400">
              <a:lnSpc>
                <a:spcPct val="100000"/>
              </a:lnSpc>
            </a:pPr>
            <a:endParaRPr lang="ru-RU" sz="1700" b="0" strike="noStrike" spc="-1">
              <a:solidFill>
                <a:srgbClr val="000000"/>
              </a:solidFill>
              <a:latin typeface="Open Sans"/>
            </a:endParaRPr>
          </a:p>
          <a:p>
            <a:pPr marL="283320" indent="-283320" defTabSz="914400">
              <a:lnSpc>
                <a:spcPct val="100000"/>
              </a:lnSpc>
              <a:buClr>
                <a:srgbClr val="021828"/>
              </a:buClr>
              <a:buFont typeface="Wingdings" charset="2"/>
              <a:buChar char=""/>
            </a:pPr>
            <a:r>
              <a:rPr lang="ru-RU" sz="1700" b="0" strike="noStrike" spc="-1">
                <a:solidFill>
                  <a:srgbClr val="021828"/>
                </a:solidFill>
                <a:latin typeface="verdana"/>
              </a:rPr>
              <a:t>создание учебно-научного полигона элитного виноградарства на базе ФГАБОУ ВО «СевГУ» площадью 20 тыс. м. кв. в с. Орловка;</a:t>
            </a:r>
            <a:endParaRPr lang="ru-RU" sz="1700" b="0" strike="noStrike" spc="-1">
              <a:solidFill>
                <a:srgbClr val="000000"/>
              </a:solidFill>
              <a:latin typeface="Open Sans"/>
            </a:endParaRPr>
          </a:p>
          <a:p>
            <a:pPr defTabSz="914400">
              <a:lnSpc>
                <a:spcPct val="100000"/>
              </a:lnSpc>
            </a:pPr>
            <a:endParaRPr lang="ru-RU" sz="1700" b="0" strike="noStrike" spc="-1">
              <a:solidFill>
                <a:srgbClr val="000000"/>
              </a:solidFill>
              <a:latin typeface="Open Sans"/>
            </a:endParaRPr>
          </a:p>
          <a:p>
            <a:pPr marL="283320" indent="-283320" defTabSz="914400">
              <a:lnSpc>
                <a:spcPct val="100000"/>
              </a:lnSpc>
              <a:buClr>
                <a:srgbClr val="021828"/>
              </a:buClr>
              <a:buFont typeface="Wingdings" charset="2"/>
              <a:buChar char=""/>
            </a:pPr>
            <a:r>
              <a:rPr lang="ru-RU" sz="1700" b="0" strike="noStrike" spc="-1">
                <a:solidFill>
                  <a:srgbClr val="021828"/>
                </a:solidFill>
                <a:latin typeface="verdana"/>
              </a:rPr>
              <a:t>оказание мер поддержки на закладку и уход за виноградниками при реализации проекта «Терруар Севастополь»;</a:t>
            </a:r>
            <a:endParaRPr lang="ru-RU" sz="1700" b="0" strike="noStrike" spc="-1">
              <a:solidFill>
                <a:srgbClr val="000000"/>
              </a:solidFill>
              <a:latin typeface="Open Sans"/>
            </a:endParaRPr>
          </a:p>
          <a:p>
            <a:pPr defTabSz="914400">
              <a:lnSpc>
                <a:spcPct val="100000"/>
              </a:lnSpc>
            </a:pPr>
            <a:endParaRPr lang="ru-RU" sz="1700" b="0" strike="noStrike" spc="-1">
              <a:solidFill>
                <a:srgbClr val="000000"/>
              </a:solidFill>
              <a:latin typeface="Open Sans"/>
            </a:endParaRPr>
          </a:p>
          <a:p>
            <a:pPr marL="283320" indent="-283320" defTabSz="914400">
              <a:lnSpc>
                <a:spcPct val="100000"/>
              </a:lnSpc>
              <a:buClr>
                <a:srgbClr val="021828"/>
              </a:buClr>
              <a:buFont typeface="Wingdings" charset="2"/>
              <a:buChar char=""/>
            </a:pPr>
            <a:r>
              <a:rPr lang="ru-RU" sz="1700" b="0" strike="noStrike" spc="-1">
                <a:solidFill>
                  <a:srgbClr val="021828"/>
                </a:solidFill>
                <a:latin typeface="verdana"/>
              </a:rPr>
              <a:t>формирование и развитие бренда «Терруар Севастополь» и программы маркетинга;</a:t>
            </a:r>
            <a:endParaRPr lang="ru-RU" sz="1700" b="0" strike="noStrike" spc="-1">
              <a:solidFill>
                <a:srgbClr val="000000"/>
              </a:solidFill>
              <a:latin typeface="Open Sans"/>
            </a:endParaRPr>
          </a:p>
          <a:p>
            <a:pPr defTabSz="914400">
              <a:lnSpc>
                <a:spcPct val="100000"/>
              </a:lnSpc>
            </a:pPr>
            <a:endParaRPr lang="ru-RU" sz="1700" b="0" strike="noStrike" spc="-1">
              <a:solidFill>
                <a:srgbClr val="000000"/>
              </a:solidFill>
              <a:latin typeface="Open Sans"/>
            </a:endParaRPr>
          </a:p>
          <a:p>
            <a:pPr marL="283320" indent="-283320" defTabSz="914400">
              <a:lnSpc>
                <a:spcPct val="100000"/>
              </a:lnSpc>
              <a:buClr>
                <a:srgbClr val="021828"/>
              </a:buClr>
              <a:buFont typeface="Wingdings" charset="2"/>
              <a:buChar char=""/>
            </a:pPr>
            <a:r>
              <a:rPr lang="ru-RU" sz="1700" b="0" strike="noStrike" spc="-1">
                <a:solidFill>
                  <a:srgbClr val="021828"/>
                </a:solidFill>
                <a:latin typeface="verdana"/>
              </a:rPr>
              <a:t>развитие инфраструктуры;</a:t>
            </a:r>
            <a:endParaRPr lang="ru-RU" sz="1700" b="0" strike="noStrike" spc="-1">
              <a:solidFill>
                <a:srgbClr val="000000"/>
              </a:solidFill>
              <a:latin typeface="Open San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Рисунок 11"/>
          <p:cNvPicPr/>
          <p:nvPr/>
        </p:nvPicPr>
        <p:blipFill>
          <a:blip r:embed="rId3"/>
          <a:srcRect l="15558" r="28151"/>
          <a:stretch/>
        </p:blipFill>
        <p:spPr>
          <a:xfrm>
            <a:off x="6624000" y="619200"/>
            <a:ext cx="5567400" cy="6233040"/>
          </a:xfrm>
          <a:prstGeom prst="rect">
            <a:avLst/>
          </a:prstGeom>
          <a:ln w="0">
            <a:noFill/>
          </a:ln>
        </p:spPr>
      </p:pic>
      <p:pic>
        <p:nvPicPr>
          <p:cNvPr id="168" name="Рисунок 18"/>
          <p:cNvPicPr/>
          <p:nvPr/>
        </p:nvPicPr>
        <p:blipFill>
          <a:blip r:embed="rId4"/>
          <a:stretch/>
        </p:blipFill>
        <p:spPr>
          <a:xfrm>
            <a:off x="0" y="672480"/>
            <a:ext cx="8102160" cy="6185160"/>
          </a:xfrm>
          <a:prstGeom prst="rect">
            <a:avLst/>
          </a:prstGeom>
          <a:ln w="0">
            <a:noFill/>
          </a:ln>
        </p:spPr>
      </p:pic>
      <p:sp>
        <p:nvSpPr>
          <p:cNvPr id="169" name="Заголовок 1"/>
          <p:cNvSpPr/>
          <p:nvPr/>
        </p:nvSpPr>
        <p:spPr>
          <a:xfrm>
            <a:off x="1032480" y="206640"/>
            <a:ext cx="7590600" cy="3924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1600" b="0" strike="noStrike" spc="299">
                <a:solidFill>
                  <a:schemeClr val="lt1"/>
                </a:solidFill>
                <a:latin typeface="TT Firs Medium"/>
              </a:rPr>
              <a:t>СЛАЙД С ВЕРТИКАЛЬНОЙ ПОЛОСОЙ ФОТОГРАФИЙ</a:t>
            </a:r>
            <a:endParaRPr lang="ru-RU" sz="1600" b="0" strike="noStrike" spc="-1">
              <a:solidFill>
                <a:srgbClr val="000000"/>
              </a:solidFill>
              <a:latin typeface="Open Sans"/>
            </a:endParaRPr>
          </a:p>
        </p:txBody>
      </p:sp>
      <p:sp>
        <p:nvSpPr>
          <p:cNvPr id="170" name="Заголовок 3"/>
          <p:cNvSpPr/>
          <p:nvPr/>
        </p:nvSpPr>
        <p:spPr>
          <a:xfrm>
            <a:off x="9900720" y="0"/>
            <a:ext cx="229068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900" b="0" strike="noStrike" spc="299">
                <a:solidFill>
                  <a:schemeClr val="lt1"/>
                </a:solidFill>
                <a:latin typeface="DS Diploma"/>
              </a:rPr>
              <a:t>Название департамента </a:t>
            </a:r>
            <a:endParaRPr lang="ru-RU" sz="900" b="0" strike="noStrike" spc="-1">
              <a:solidFill>
                <a:srgbClr val="000000"/>
              </a:solidFill>
              <a:latin typeface="Open Sans"/>
            </a:endParaRPr>
          </a:p>
          <a:p>
            <a:pPr defTabSz="914400">
              <a:lnSpc>
                <a:spcPct val="90000"/>
              </a:lnSpc>
            </a:pPr>
            <a:r>
              <a:rPr lang="ru-RU" sz="900" b="0" strike="noStrike" spc="299">
                <a:solidFill>
                  <a:schemeClr val="lt1"/>
                </a:solidFill>
                <a:latin typeface="DS Diploma"/>
              </a:rPr>
              <a:t>или управления</a:t>
            </a:r>
            <a:endParaRPr lang="ru-RU" sz="900" b="0" strike="noStrike" spc="-1">
              <a:solidFill>
                <a:srgbClr val="000000"/>
              </a:solidFill>
              <a:latin typeface="Open Sans"/>
            </a:endParaRPr>
          </a:p>
          <a:p>
            <a:pPr defTabSz="914400">
              <a:lnSpc>
                <a:spcPct val="90000"/>
              </a:lnSpc>
            </a:pPr>
            <a:r>
              <a:rPr lang="ru-RU" sz="900" b="0" strike="noStrike" spc="299">
                <a:solidFill>
                  <a:schemeClr val="lt1"/>
                </a:solidFill>
                <a:latin typeface="DS Diploma"/>
              </a:rPr>
              <a:t>города Севастополя</a:t>
            </a:r>
            <a:endParaRPr lang="ru-RU" sz="900" b="0" strike="noStrike" spc="-1">
              <a:solidFill>
                <a:srgbClr val="000000"/>
              </a:solidFill>
              <a:latin typeface="Open Sans"/>
            </a:endParaRPr>
          </a:p>
        </p:txBody>
      </p:sp>
      <p:pic>
        <p:nvPicPr>
          <p:cNvPr id="171" name="Рисунок 14"/>
          <p:cNvPicPr/>
          <p:nvPr/>
        </p:nvPicPr>
        <p:blipFill>
          <a:blip r:embed="rId5"/>
          <a:stretch/>
        </p:blipFill>
        <p:spPr>
          <a:xfrm>
            <a:off x="0" y="4680"/>
            <a:ext cx="12191760" cy="692640"/>
          </a:xfrm>
          <a:prstGeom prst="rect">
            <a:avLst/>
          </a:prstGeom>
          <a:ln w="0">
            <a:noFill/>
          </a:ln>
        </p:spPr>
      </p:pic>
      <p:sp>
        <p:nvSpPr>
          <p:cNvPr id="172" name="Заголовок 1"/>
          <p:cNvSpPr/>
          <p:nvPr/>
        </p:nvSpPr>
        <p:spPr>
          <a:xfrm>
            <a:off x="79920" y="153360"/>
            <a:ext cx="7747920" cy="39240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ru-RU" sz="1500" b="0" strike="noStrike" spc="199">
                <a:solidFill>
                  <a:schemeClr val="lt1"/>
                </a:solidFill>
                <a:latin typeface="TT Firs Medium"/>
              </a:rPr>
              <a:t>РЕАЛИЗАЦИЯ ПРОЕКТА С 2018 ПО 2021 ГОДА</a:t>
            </a:r>
            <a:endParaRPr lang="ru-RU" sz="1500" b="0" strike="noStrike" spc="-1">
              <a:solidFill>
                <a:srgbClr val="000000"/>
              </a:solidFill>
              <a:latin typeface="Open Sans"/>
            </a:endParaRPr>
          </a:p>
        </p:txBody>
      </p:sp>
      <p:pic>
        <p:nvPicPr>
          <p:cNvPr id="173" name="Picture 9" descr="Sevastopol_coat_on_arms_png-01-01.png"/>
          <p:cNvPicPr/>
          <p:nvPr/>
        </p:nvPicPr>
        <p:blipFill>
          <a:blip r:embed="rId6"/>
          <a:stretch/>
        </p:blipFill>
        <p:spPr>
          <a:xfrm>
            <a:off x="8182440" y="153360"/>
            <a:ext cx="379440" cy="459720"/>
          </a:xfrm>
          <a:prstGeom prst="rect">
            <a:avLst/>
          </a:prstGeom>
          <a:ln w="0">
            <a:noFill/>
          </a:ln>
        </p:spPr>
      </p:pic>
      <p:sp>
        <p:nvSpPr>
          <p:cNvPr id="174" name="Заголовок 3"/>
          <p:cNvSpPr/>
          <p:nvPr/>
        </p:nvSpPr>
        <p:spPr>
          <a:xfrm>
            <a:off x="8182440" y="0"/>
            <a:ext cx="4008960" cy="69408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algn="ctr" defTabSz="914400">
              <a:lnSpc>
                <a:spcPct val="90000"/>
              </a:lnSpc>
            </a:pPr>
            <a:r>
              <a:rPr lang="ru-RU" sz="1200" b="0" strike="noStrike" spc="299">
                <a:solidFill>
                  <a:schemeClr val="lt1"/>
                </a:solidFill>
                <a:latin typeface="DS Diploma"/>
              </a:rPr>
              <a:t>Правительство Севастополя </a:t>
            </a:r>
            <a:endParaRPr lang="ru-RU" sz="1200" b="0" strike="noStrike" spc="-1">
              <a:solidFill>
                <a:srgbClr val="000000"/>
              </a:solidFill>
              <a:latin typeface="Open Sans"/>
            </a:endParaRPr>
          </a:p>
        </p:txBody>
      </p:sp>
      <p:pic>
        <p:nvPicPr>
          <p:cNvPr id="175" name="Рисунок 1"/>
          <p:cNvPicPr/>
          <p:nvPr/>
        </p:nvPicPr>
        <p:blipFill>
          <a:blip r:embed="rId4"/>
          <a:stretch/>
        </p:blipFill>
        <p:spPr>
          <a:xfrm>
            <a:off x="5240880" y="694440"/>
            <a:ext cx="4138920" cy="6168600"/>
          </a:xfrm>
          <a:prstGeom prst="rect">
            <a:avLst/>
          </a:prstGeom>
          <a:ln w="0">
            <a:noFill/>
          </a:ln>
        </p:spPr>
      </p:pic>
      <p:sp>
        <p:nvSpPr>
          <p:cNvPr id="176" name="TextBox 12"/>
          <p:cNvSpPr/>
          <p:nvPr/>
        </p:nvSpPr>
        <p:spPr>
          <a:xfrm>
            <a:off x="79920" y="808560"/>
            <a:ext cx="9848160" cy="586168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defTabSz="914400">
              <a:lnSpc>
                <a:spcPct val="100000"/>
              </a:lnSpc>
              <a:buClr>
                <a:srgbClr val="021828"/>
              </a:buClr>
              <a:buFont typeface="Wingdings" charset="2"/>
              <a:buChar char=""/>
            </a:pPr>
            <a:r>
              <a:rPr lang="ru-RU" sz="1500" b="0" strike="noStrike" spc="-1" dirty="0">
                <a:solidFill>
                  <a:schemeClr val="dk1"/>
                </a:solidFill>
                <a:latin typeface="verdana"/>
              </a:rPr>
              <a:t>осуществлена процедура изменения вида разрешённого использования ряда </a:t>
            </a:r>
            <a:endParaRPr lang="ru-RU" sz="1500" b="0" strike="noStrike" spc="-1" dirty="0">
              <a:solidFill>
                <a:srgbClr val="000000"/>
              </a:solidFill>
              <a:latin typeface="Open Sans"/>
            </a:endParaRPr>
          </a:p>
          <a:p>
            <a:pPr indent="271463" defTabSz="914400">
              <a:lnSpc>
                <a:spcPct val="100000"/>
              </a:lnSpc>
              <a:tabLst>
                <a:tab pos="0" algn="l"/>
              </a:tabLst>
            </a:pPr>
            <a:r>
              <a:rPr lang="ru-RU" sz="1500" b="0" strike="noStrike" spc="-1" dirty="0">
                <a:solidFill>
                  <a:schemeClr val="dk1"/>
                </a:solidFill>
                <a:latin typeface="verdana"/>
              </a:rPr>
              <a:t>земельных участков для осуществления возможности размещения </a:t>
            </a:r>
            <a:endParaRPr lang="ru-RU" sz="1500" b="0" strike="noStrike" spc="-1" dirty="0">
              <a:solidFill>
                <a:srgbClr val="000000"/>
              </a:solidFill>
              <a:latin typeface="Open Sans"/>
            </a:endParaRPr>
          </a:p>
          <a:p>
            <a:pPr indent="271463" defTabSz="914400">
              <a:lnSpc>
                <a:spcPct val="100000"/>
              </a:lnSpc>
              <a:tabLst>
                <a:tab pos="0" algn="l"/>
              </a:tabLst>
            </a:pPr>
            <a:r>
              <a:rPr lang="ru-RU" sz="1500" b="0" strike="noStrike" spc="-1" dirty="0">
                <a:solidFill>
                  <a:schemeClr val="dk1"/>
                </a:solidFill>
                <a:latin typeface="verdana"/>
              </a:rPr>
              <a:t>объектов пищевой промышленности;</a:t>
            </a:r>
            <a:endParaRPr lang="ru-RU" sz="1500" b="0" strike="noStrike" spc="-1" dirty="0">
              <a:solidFill>
                <a:srgbClr val="000000"/>
              </a:solidFill>
              <a:latin typeface="Open Sans"/>
            </a:endParaRPr>
          </a:p>
          <a:p>
            <a:pPr defTabSz="914400">
              <a:lnSpc>
                <a:spcPct val="100000"/>
              </a:lnSpc>
              <a:tabLst>
                <a:tab pos="0" algn="l"/>
              </a:tabLst>
            </a:pPr>
            <a:endParaRPr lang="ru-RU" sz="1500" b="0" strike="noStrike" spc="-1" dirty="0">
              <a:solidFill>
                <a:srgbClr val="000000"/>
              </a:solidFill>
              <a:latin typeface="Open Sans"/>
            </a:endParaRPr>
          </a:p>
          <a:p>
            <a:pPr marL="285840" indent="-285840" defTabSz="914400">
              <a:lnSpc>
                <a:spcPct val="100000"/>
              </a:lnSpc>
              <a:buClr>
                <a:srgbClr val="021828"/>
              </a:buClr>
              <a:buFont typeface="Wingdings" charset="2"/>
              <a:buChar char=""/>
              <a:tabLst>
                <a:tab pos="0" algn="l"/>
              </a:tabLst>
            </a:pPr>
            <a:r>
              <a:rPr lang="ru-RU" sz="1500" b="0" strike="noStrike" spc="-1" dirty="0">
                <a:solidFill>
                  <a:schemeClr val="dk1"/>
                </a:solidFill>
                <a:latin typeface="verdana"/>
              </a:rPr>
              <a:t>произведена закладка виноградных насаждении на площади 1 317 га;</a:t>
            </a:r>
            <a:endParaRPr lang="ru-RU" sz="1500" b="0" strike="noStrike" spc="-1" dirty="0">
              <a:solidFill>
                <a:srgbClr val="000000"/>
              </a:solidFill>
              <a:latin typeface="Open Sans"/>
            </a:endParaRPr>
          </a:p>
          <a:p>
            <a:pPr defTabSz="914400">
              <a:lnSpc>
                <a:spcPct val="100000"/>
              </a:lnSpc>
              <a:tabLst>
                <a:tab pos="0" algn="l"/>
              </a:tabLst>
            </a:pPr>
            <a:endParaRPr lang="ru-RU" sz="1500" b="0" strike="noStrike" spc="-1" dirty="0">
              <a:solidFill>
                <a:srgbClr val="000000"/>
              </a:solidFill>
              <a:latin typeface="Open Sans"/>
            </a:endParaRPr>
          </a:p>
          <a:p>
            <a:pPr marL="285840" indent="-285840" defTabSz="914400">
              <a:lnSpc>
                <a:spcPct val="100000"/>
              </a:lnSpc>
              <a:buClr>
                <a:srgbClr val="021828"/>
              </a:buClr>
              <a:buFont typeface="Wingdings" charset="2"/>
              <a:buChar char=""/>
              <a:tabLst>
                <a:tab pos="0" algn="l"/>
              </a:tabLst>
            </a:pPr>
            <a:r>
              <a:rPr lang="ru-RU" sz="1500" b="0" strike="noStrike" spc="-1" dirty="0">
                <a:solidFill>
                  <a:schemeClr val="dk1"/>
                </a:solidFill>
                <a:latin typeface="verdana"/>
              </a:rPr>
              <a:t>начато обучение студентов для отраслей агропромышленного комплекса </a:t>
            </a:r>
            <a:endParaRPr lang="ru-RU" sz="1500" b="0" strike="noStrike" spc="-1" dirty="0">
              <a:solidFill>
                <a:srgbClr val="000000"/>
              </a:solidFill>
              <a:latin typeface="Open Sans"/>
            </a:endParaRPr>
          </a:p>
          <a:p>
            <a:pPr indent="271463" defTabSz="914400">
              <a:lnSpc>
                <a:spcPct val="100000"/>
              </a:lnSpc>
              <a:tabLst>
                <a:tab pos="0" algn="l"/>
              </a:tabLst>
            </a:pPr>
            <a:r>
              <a:rPr lang="ru-RU" sz="1500" b="0" strike="noStrike" spc="-1" dirty="0">
                <a:solidFill>
                  <a:schemeClr val="dk1"/>
                </a:solidFill>
                <a:latin typeface="verdana"/>
              </a:rPr>
              <a:t>по направлению подготовки специальности «Садоводство» (виноградарство </a:t>
            </a:r>
            <a:endParaRPr lang="ru-RU" sz="1500" b="0" strike="noStrike" spc="-1" dirty="0">
              <a:solidFill>
                <a:srgbClr val="000000"/>
              </a:solidFill>
              <a:latin typeface="Open Sans"/>
            </a:endParaRPr>
          </a:p>
          <a:p>
            <a:pPr indent="271463" defTabSz="914400">
              <a:lnSpc>
                <a:spcPct val="100000"/>
              </a:lnSpc>
              <a:tabLst>
                <a:tab pos="0" algn="l"/>
              </a:tabLst>
            </a:pPr>
            <a:r>
              <a:rPr lang="ru-RU" sz="1500" b="0" strike="noStrike" spc="-1" dirty="0">
                <a:solidFill>
                  <a:schemeClr val="dk1"/>
                </a:solidFill>
                <a:latin typeface="verdana"/>
              </a:rPr>
              <a:t>и виноделие) и «Менеджмент» в ФБОУ ВО «Севастопольский </a:t>
            </a:r>
            <a:endParaRPr lang="ru-RU" sz="1500" b="0" strike="noStrike" spc="-1" dirty="0">
              <a:solidFill>
                <a:srgbClr val="000000"/>
              </a:solidFill>
              <a:latin typeface="Open Sans"/>
            </a:endParaRPr>
          </a:p>
          <a:p>
            <a:pPr indent="271463" defTabSz="914400">
              <a:lnSpc>
                <a:spcPct val="100000"/>
              </a:lnSpc>
              <a:tabLst>
                <a:tab pos="0" algn="l"/>
              </a:tabLst>
            </a:pPr>
            <a:r>
              <a:rPr lang="ru-RU" sz="1500" b="0" strike="noStrike" spc="-1" dirty="0">
                <a:solidFill>
                  <a:schemeClr val="dk1"/>
                </a:solidFill>
                <a:latin typeface="verdana"/>
              </a:rPr>
              <a:t>государственный университет»;</a:t>
            </a:r>
            <a:endParaRPr lang="ru-RU" sz="1500" b="0" strike="noStrike" spc="-1" dirty="0">
              <a:solidFill>
                <a:srgbClr val="000000"/>
              </a:solidFill>
              <a:latin typeface="Open Sans"/>
            </a:endParaRPr>
          </a:p>
          <a:p>
            <a:pPr defTabSz="914400">
              <a:lnSpc>
                <a:spcPct val="100000"/>
              </a:lnSpc>
              <a:tabLst>
                <a:tab pos="0" algn="l"/>
              </a:tabLst>
            </a:pPr>
            <a:endParaRPr lang="ru-RU" sz="1500" b="0" strike="noStrike" spc="-1" dirty="0">
              <a:solidFill>
                <a:srgbClr val="000000"/>
              </a:solidFill>
              <a:latin typeface="Open Sans"/>
            </a:endParaRPr>
          </a:p>
          <a:p>
            <a:pPr marL="285840" indent="-285840" defTabSz="914400">
              <a:lnSpc>
                <a:spcPct val="100000"/>
              </a:lnSpc>
              <a:buClr>
                <a:srgbClr val="021828"/>
              </a:buClr>
              <a:buFont typeface="Wingdings" charset="2"/>
              <a:buChar char=""/>
              <a:tabLst>
                <a:tab pos="0" algn="l"/>
              </a:tabLst>
            </a:pPr>
            <a:r>
              <a:rPr lang="ru-RU" sz="1500" b="0" strike="noStrike" spc="-1" dirty="0">
                <a:solidFill>
                  <a:schemeClr val="dk1"/>
                </a:solidFill>
                <a:latin typeface="verdana"/>
              </a:rPr>
              <a:t>проведены работы по благоустройству дорог, протяженностью более 2 км;</a:t>
            </a:r>
            <a:endParaRPr lang="ru-RU" sz="1500" b="0" strike="noStrike" spc="-1" dirty="0">
              <a:solidFill>
                <a:srgbClr val="000000"/>
              </a:solidFill>
              <a:latin typeface="Open Sans"/>
            </a:endParaRPr>
          </a:p>
          <a:p>
            <a:pPr defTabSz="914400">
              <a:lnSpc>
                <a:spcPct val="100000"/>
              </a:lnSpc>
              <a:tabLst>
                <a:tab pos="0" algn="l"/>
              </a:tabLst>
            </a:pPr>
            <a:endParaRPr lang="ru-RU" sz="1500" b="0" strike="noStrike" spc="-1" dirty="0">
              <a:solidFill>
                <a:srgbClr val="000000"/>
              </a:solidFill>
              <a:latin typeface="Open Sans"/>
            </a:endParaRPr>
          </a:p>
          <a:p>
            <a:pPr marL="285840" indent="-285840" defTabSz="914400">
              <a:lnSpc>
                <a:spcPct val="100000"/>
              </a:lnSpc>
              <a:buClr>
                <a:srgbClr val="021828"/>
              </a:buClr>
              <a:buFont typeface="Wingdings" charset="2"/>
              <a:buChar char=""/>
              <a:tabLst>
                <a:tab pos="0" algn="l"/>
              </a:tabLst>
            </a:pPr>
            <a:r>
              <a:rPr lang="ru-RU" sz="1500" b="0" strike="noStrike" spc="-1" dirty="0">
                <a:solidFill>
                  <a:schemeClr val="dk1"/>
                </a:solidFill>
                <a:latin typeface="verdana"/>
              </a:rPr>
              <a:t>предприятиями винодельческой отрасли, являющимися участниками </a:t>
            </a:r>
            <a:endParaRPr lang="ru-RU" sz="1500" b="0" strike="noStrike" spc="-1" dirty="0">
              <a:solidFill>
                <a:srgbClr val="000000"/>
              </a:solidFill>
              <a:latin typeface="Open Sans"/>
            </a:endParaRPr>
          </a:p>
          <a:p>
            <a:pPr indent="271463" defTabSz="914400">
              <a:lnSpc>
                <a:spcPct val="100000"/>
              </a:lnSpc>
              <a:tabLst>
                <a:tab pos="0" algn="l"/>
              </a:tabLst>
            </a:pPr>
            <a:r>
              <a:rPr lang="ru-RU" sz="1500" b="0" strike="noStrike" spc="-1" dirty="0">
                <a:solidFill>
                  <a:schemeClr val="dk1"/>
                </a:solidFill>
                <a:latin typeface="verdana"/>
              </a:rPr>
              <a:t>проекта, инвестировано более 1,8 млрд руб.; </a:t>
            </a:r>
            <a:endParaRPr lang="ru-RU" sz="1500" b="0" strike="noStrike" spc="-1" dirty="0">
              <a:solidFill>
                <a:srgbClr val="000000"/>
              </a:solidFill>
              <a:latin typeface="Open Sans"/>
            </a:endParaRPr>
          </a:p>
          <a:p>
            <a:pPr defTabSz="914400">
              <a:lnSpc>
                <a:spcPct val="100000"/>
              </a:lnSpc>
              <a:tabLst>
                <a:tab pos="0" algn="l"/>
              </a:tabLst>
            </a:pPr>
            <a:endParaRPr lang="ru-RU" sz="1500" b="0" strike="noStrike" spc="-1" dirty="0">
              <a:solidFill>
                <a:srgbClr val="000000"/>
              </a:solidFill>
              <a:latin typeface="Open Sans"/>
            </a:endParaRPr>
          </a:p>
          <a:p>
            <a:pPr marL="285840" indent="-285840" defTabSz="914400">
              <a:lnSpc>
                <a:spcPct val="100000"/>
              </a:lnSpc>
              <a:buClr>
                <a:srgbClr val="021828"/>
              </a:buClr>
              <a:buFont typeface="Wingdings" charset="2"/>
              <a:buChar char=""/>
              <a:tabLst>
                <a:tab pos="0" algn="l"/>
              </a:tabLst>
            </a:pPr>
            <a:r>
              <a:rPr lang="ru-RU" sz="1500" b="0" strike="noStrike" spc="-1" dirty="0">
                <a:solidFill>
                  <a:schemeClr val="dk1"/>
                </a:solidFill>
                <a:latin typeface="verdana"/>
              </a:rPr>
              <a:t>объем государственной поддержки порядка 1,3 млрд руб.;</a:t>
            </a:r>
            <a:endParaRPr lang="ru-RU" sz="1500" b="0" strike="noStrike" spc="-1" dirty="0">
              <a:solidFill>
                <a:srgbClr val="000000"/>
              </a:solidFill>
              <a:latin typeface="Open Sans"/>
            </a:endParaRPr>
          </a:p>
          <a:p>
            <a:pPr defTabSz="914400">
              <a:lnSpc>
                <a:spcPct val="100000"/>
              </a:lnSpc>
              <a:tabLst>
                <a:tab pos="0" algn="l"/>
              </a:tabLst>
            </a:pPr>
            <a:endParaRPr lang="ru-RU" sz="1500" b="0" strike="noStrike" spc="-1" dirty="0">
              <a:solidFill>
                <a:srgbClr val="000000"/>
              </a:solidFill>
              <a:latin typeface="Open Sans"/>
            </a:endParaRPr>
          </a:p>
          <a:p>
            <a:pPr marL="285840" indent="-285840" defTabSz="914400">
              <a:lnSpc>
                <a:spcPct val="100000"/>
              </a:lnSpc>
              <a:buClr>
                <a:srgbClr val="021828"/>
              </a:buClr>
              <a:buFont typeface="Wingdings" charset="2"/>
              <a:buChar char=""/>
              <a:tabLst>
                <a:tab pos="0" algn="l"/>
              </a:tabLst>
            </a:pPr>
            <a:r>
              <a:rPr lang="ru-RU" sz="1500" b="0" strike="noStrike" spc="-1" dirty="0">
                <a:solidFill>
                  <a:schemeClr val="dk1"/>
                </a:solidFill>
                <a:latin typeface="verdana"/>
              </a:rPr>
              <a:t>установлено знаков туристской навигации в количестве 41 ед.;</a:t>
            </a:r>
            <a:endParaRPr lang="ru-RU" sz="1500" b="0" strike="noStrike" spc="-1" dirty="0">
              <a:solidFill>
                <a:srgbClr val="000000"/>
              </a:solidFill>
              <a:latin typeface="Open Sans"/>
            </a:endParaRPr>
          </a:p>
          <a:p>
            <a:pPr defTabSz="914400">
              <a:lnSpc>
                <a:spcPct val="100000"/>
              </a:lnSpc>
              <a:tabLst>
                <a:tab pos="0" algn="l"/>
              </a:tabLst>
            </a:pPr>
            <a:endParaRPr lang="ru-RU" sz="1500" b="0" strike="noStrike" spc="-1" dirty="0">
              <a:solidFill>
                <a:srgbClr val="000000"/>
              </a:solidFill>
              <a:latin typeface="Open Sans"/>
            </a:endParaRPr>
          </a:p>
          <a:p>
            <a:pPr marL="285840" indent="-285840" defTabSz="914400">
              <a:lnSpc>
                <a:spcPct val="100000"/>
              </a:lnSpc>
              <a:buClr>
                <a:srgbClr val="021828"/>
              </a:buClr>
              <a:buFont typeface="Wingdings" charset="2"/>
              <a:buChar char=""/>
              <a:tabLst>
                <a:tab pos="0" algn="l"/>
              </a:tabLst>
            </a:pPr>
            <a:r>
              <a:rPr lang="ru-RU" sz="1500" b="0" strike="noStrike" spc="-1" dirty="0">
                <a:solidFill>
                  <a:schemeClr val="dk1"/>
                </a:solidFill>
                <a:latin typeface="verdana"/>
              </a:rPr>
              <a:t>заключены соглашения об установлении сервитутов в отношении</a:t>
            </a:r>
            <a:endParaRPr lang="ru-RU" sz="1500" b="0" strike="noStrike" spc="-1" dirty="0">
              <a:solidFill>
                <a:srgbClr val="000000"/>
              </a:solidFill>
              <a:latin typeface="Open Sans"/>
            </a:endParaRPr>
          </a:p>
          <a:p>
            <a:pPr indent="271463" defTabSz="914400">
              <a:lnSpc>
                <a:spcPct val="100000"/>
              </a:lnSpc>
              <a:tabLst>
                <a:tab pos="0" algn="l"/>
                <a:tab pos="271463" algn="l"/>
              </a:tabLst>
            </a:pPr>
            <a:r>
              <a:rPr lang="ru-RU" sz="1500" b="0" strike="noStrike" spc="-1" dirty="0">
                <a:solidFill>
                  <a:schemeClr val="dk1"/>
                </a:solidFill>
                <a:latin typeface="verdana"/>
              </a:rPr>
              <a:t>земельных участков лесного фонда;</a:t>
            </a:r>
            <a:endParaRPr lang="ru-RU" sz="1500" b="0" strike="noStrike" spc="-1" dirty="0">
              <a:solidFill>
                <a:srgbClr val="000000"/>
              </a:solidFill>
              <a:latin typeface="Open Sans"/>
            </a:endParaRPr>
          </a:p>
          <a:p>
            <a:pPr defTabSz="914400">
              <a:lnSpc>
                <a:spcPct val="100000"/>
              </a:lnSpc>
              <a:tabLst>
                <a:tab pos="0" algn="l"/>
              </a:tabLst>
            </a:pPr>
            <a:endParaRPr lang="ru-RU" sz="1500" b="0" strike="noStrike" spc="-1" dirty="0">
              <a:solidFill>
                <a:srgbClr val="000000"/>
              </a:solidFill>
              <a:latin typeface="Open Sans"/>
            </a:endParaRPr>
          </a:p>
          <a:p>
            <a:pPr marL="285840" indent="-285840" defTabSz="914400">
              <a:lnSpc>
                <a:spcPct val="100000"/>
              </a:lnSpc>
              <a:buClr>
                <a:srgbClr val="021828"/>
              </a:buClr>
              <a:buFont typeface="Wingdings" charset="2"/>
              <a:buChar char=""/>
              <a:tabLst>
                <a:tab pos="0" algn="l"/>
              </a:tabLst>
            </a:pPr>
            <a:r>
              <a:rPr lang="ru-RU" sz="1500" b="0" strike="noStrike" spc="-1" dirty="0">
                <a:solidFill>
                  <a:schemeClr val="dk1"/>
                </a:solidFill>
                <a:latin typeface="verdana"/>
              </a:rPr>
              <a:t>разработана концепция реконструкции подъездных путей </a:t>
            </a:r>
            <a:endParaRPr lang="ru-RU" sz="1500" b="0" strike="noStrike" spc="-1" dirty="0">
              <a:solidFill>
                <a:srgbClr val="000000"/>
              </a:solidFill>
              <a:latin typeface="Open Sans"/>
            </a:endParaRPr>
          </a:p>
          <a:p>
            <a:pPr indent="271463" defTabSz="914400">
              <a:lnSpc>
                <a:spcPct val="100000"/>
              </a:lnSpc>
              <a:tabLst>
                <a:tab pos="0" algn="l"/>
              </a:tabLst>
            </a:pPr>
            <a:r>
              <a:rPr lang="ru-RU" sz="1500" b="0" strike="noStrike" spc="-1" dirty="0">
                <a:solidFill>
                  <a:schemeClr val="dk1"/>
                </a:solidFill>
                <a:latin typeface="verdana"/>
              </a:rPr>
              <a:t>протяженностью более 9 км;</a:t>
            </a:r>
            <a:endParaRPr lang="ru-RU" sz="1500" b="0" strike="noStrike" spc="-1" dirty="0">
              <a:solidFill>
                <a:srgbClr val="000000"/>
              </a:solidFill>
              <a:latin typeface="Open San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Sevastopol_1">
      <a:dk1>
        <a:srgbClr val="021828"/>
      </a:dk1>
      <a:lt1>
        <a:srgbClr val="FFFFFF"/>
      </a:lt1>
      <a:dk2>
        <a:srgbClr val="212745"/>
      </a:dk2>
      <a:lt2>
        <a:srgbClr val="BFD7ED"/>
      </a:lt2>
      <a:accent1>
        <a:srgbClr val="005EB8"/>
      </a:accent1>
      <a:accent2>
        <a:srgbClr val="E4002B"/>
      </a:accent2>
      <a:accent3>
        <a:srgbClr val="00A9E0"/>
      </a:accent3>
      <a:accent4>
        <a:srgbClr val="EB4060"/>
      </a:accent4>
      <a:accent5>
        <a:srgbClr val="40BFE8"/>
      </a:accent5>
      <a:accent6>
        <a:srgbClr val="F28095"/>
      </a:accent6>
      <a:hlink>
        <a:srgbClr val="00A9E0"/>
      </a:hlink>
      <a:folHlink>
        <a:srgbClr val="005EB8"/>
      </a:folHlink>
    </a:clrScheme>
    <a:fontScheme name="Sevastopol_Firs">
      <a:majorFont>
        <a:latin typeface="TT Firs Medium"/>
        <a:ea typeface=""/>
        <a:cs typeface=""/>
      </a:majorFont>
      <a:minorFont>
        <a:latin typeface="verdana"/>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Тема Office">
  <a:themeElements>
    <a:clrScheme name="Sevastopol_1">
      <a:dk1>
        <a:srgbClr val="021828"/>
      </a:dk1>
      <a:lt1>
        <a:srgbClr val="FFFFFF"/>
      </a:lt1>
      <a:dk2>
        <a:srgbClr val="212745"/>
      </a:dk2>
      <a:lt2>
        <a:srgbClr val="BFD7ED"/>
      </a:lt2>
      <a:accent1>
        <a:srgbClr val="005EB8"/>
      </a:accent1>
      <a:accent2>
        <a:srgbClr val="E4002B"/>
      </a:accent2>
      <a:accent3>
        <a:srgbClr val="00A9E0"/>
      </a:accent3>
      <a:accent4>
        <a:srgbClr val="EB4060"/>
      </a:accent4>
      <a:accent5>
        <a:srgbClr val="40BFE8"/>
      </a:accent5>
      <a:accent6>
        <a:srgbClr val="F28095"/>
      </a:accent6>
      <a:hlink>
        <a:srgbClr val="00A9E0"/>
      </a:hlink>
      <a:folHlink>
        <a:srgbClr val="005EB8"/>
      </a:folHlink>
    </a:clrScheme>
    <a:fontScheme name="Sevastopol_Firs">
      <a:majorFont>
        <a:latin typeface="TT Firs Medium"/>
        <a:ea typeface=""/>
        <a:cs typeface=""/>
      </a:majorFont>
      <a:minorFont>
        <a:latin typeface="verdana"/>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11163</TotalTime>
  <Words>1030</Words>
  <Application>Microsoft Office PowerPoint</Application>
  <PresentationFormat>Широкоэкранный</PresentationFormat>
  <Paragraphs>287</Paragraphs>
  <Slides>13</Slides>
  <Notes>11</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2</vt:i4>
      </vt:variant>
      <vt:variant>
        <vt:lpstr>Заголовки слайдов</vt:lpstr>
      </vt:variant>
      <vt:variant>
        <vt:i4>13</vt:i4>
      </vt:variant>
    </vt:vector>
  </HeadingPairs>
  <TitlesOfParts>
    <vt:vector size="25" baseType="lpstr">
      <vt:lpstr>Arial</vt:lpstr>
      <vt:lpstr>Calibri</vt:lpstr>
      <vt:lpstr>DejaVu Sans</vt:lpstr>
      <vt:lpstr>DS Diploma</vt:lpstr>
      <vt:lpstr>Open Sans</vt:lpstr>
      <vt:lpstr>Tempora LGC Uni</vt:lpstr>
      <vt:lpstr>TT Firs Medium</vt:lpstr>
      <vt:lpstr>verdana</vt:lpstr>
      <vt:lpstr>verdana</vt:lpstr>
      <vt:lpstr>Wingdings</vt:lpstr>
      <vt:lpstr>Тема Office</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Azainer's_Mac</dc:creator>
  <dc:description/>
  <cp:lastModifiedBy>User</cp:lastModifiedBy>
  <cp:revision>467</cp:revision>
  <cp:lastPrinted>2022-01-11T16:39:49Z</cp:lastPrinted>
  <dcterms:created xsi:type="dcterms:W3CDTF">2018-10-23T14:55:44Z</dcterms:created>
  <dcterms:modified xsi:type="dcterms:W3CDTF">2025-03-20T11:57:55Z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10</vt:i4>
  </property>
  <property fmtid="{D5CDD505-2E9C-101B-9397-08002B2CF9AE}" pid="3" name="PresentationFormat">
    <vt:lpwstr>Широкоэкранный</vt:lpwstr>
  </property>
  <property fmtid="{D5CDD505-2E9C-101B-9397-08002B2CF9AE}" pid="4" name="Slides">
    <vt:i4>12</vt:i4>
  </property>
</Properties>
</file>